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1.png" ContentType="image/png"/>
  <Override PartName="/ppt/media/image2.svg" ContentType="image/svg"/>
  <Override PartName="/ppt/media/image5.png" ContentType="image/png"/>
  <Override PartName="/ppt/media/image3.png" ContentType="image/png"/>
  <Override PartName="/ppt/media/image4.svg" ContentType="image/svg"/>
  <Override PartName="/ppt/media/image7.png" ContentType="image/png"/>
  <Override PartName="/ppt/media/image11.png" ContentType="image/png"/>
  <Override PartName="/ppt/media/image6.svg" ContentType="image/svg"/>
  <Override PartName="/ppt/media/image9.png" ContentType="image/png"/>
  <Override PartName="/ppt/media/image10.svg" ContentType="image/svg"/>
  <Override PartName="/ppt/media/image8.svg" ContentType="image/svg"/>
  <Override PartName="/ppt/media/image12.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72" r:id="rId11"/>
    <p:sldMasterId id="2147483674" r:id="rId12"/>
  </p:sldMasterIdLst>
  <p:sldIdLst>
    <p:sldId id="256" r:id="rId13"/>
    <p:sldId id="257" r:id="rId14"/>
    <p:sldId id="258" r:id="rId15"/>
    <p:sldId id="259" r:id="rId16"/>
    <p:sldId id="260" r:id="rId17"/>
    <p:sldId id="261" r:id="rId18"/>
    <p:sldId id="262" r:id="rId19"/>
    <p:sldId id="263" r:id="rId20"/>
    <p:sldId id="264" r:id="rId21"/>
    <p:sldId id="265" r:id="rId22"/>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DejaVu Sans"/>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2727125-3A82-4FB8-91EF-5C070859EC4F}"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Blank">
    <p:spTree>
      <p:nvGrpSpPr>
        <p:cNvPr id="1" name=""/>
        <p:cNvGrpSpPr/>
        <p:nvPr/>
      </p:nvGrpSpPr>
      <p:grpSpPr>
        <a:xfrm>
          <a:off x="0" y="0"/>
          <a:ext cx="0" cy="0"/>
          <a:chOff x="0" y="0"/>
          <a:chExt cx="0" cy="0"/>
        </a:xfrm>
      </p:grpSpPr>
      <p:sp>
        <p:nvSpPr>
          <p:cNvPr id="5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57"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58"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05D48FF7-EEC5-4713-B3F8-06D98C8EAEE6}" type="slidenum">
              <a:t>&lt;#&gt;</a:t>
            </a:fld>
          </a:p>
        </p:txBody>
      </p:sp>
      <p:sp>
        <p:nvSpPr>
          <p:cNvPr id="7" name="PlaceHolder 6"/>
          <p:cNvSpPr>
            <a:spLocks noGrp="1"/>
          </p:cNvSpPr>
          <p:nvPr>
            <p:ph type="dt" idx="25"/>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p:spTree>
      <p:nvGrpSpPr>
        <p:cNvPr id="1" name=""/>
        <p:cNvGrpSpPr/>
        <p:nvPr/>
      </p:nvGrpSpPr>
      <p:grpSpPr>
        <a:xfrm>
          <a:off x="0" y="0"/>
          <a:ext cx="0" cy="0"/>
          <a:chOff x="0" y="0"/>
          <a:chExt cx="0" cy="0"/>
        </a:xfrm>
      </p:grpSpPr>
      <p:sp>
        <p:nvSpPr>
          <p:cNvPr id="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60"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4B2395F7-9FC7-44F8-A18F-A2E50AC66C6D}"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8B103DA9-B029-46DF-BF44-E30BC88CC7CC}"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599D6539-711C-4307-BA21-2F9DA6F3C184}"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lank">
    <p:spTree>
      <p:nvGrpSpPr>
        <p:cNvPr id="1" name=""/>
        <p:cNvGrpSpPr/>
        <p:nvPr/>
      </p:nvGrpSpPr>
      <p:grpSpPr>
        <a:xfrm>
          <a:off x="0" y="0"/>
          <a:ext cx="0" cy="0"/>
          <a:chOff x="0" y="0"/>
          <a:chExt cx="0" cy="0"/>
        </a:xfrm>
      </p:grpSpPr>
      <p:sp>
        <p:nvSpPr>
          <p:cNvPr id="6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62"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DejaVu Sans"/>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C8FAC8A6-41EE-4221-8E3F-9BEC072C6DB4}"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F1AAD7E6-FEB2-446C-AA3B-5C000697BCD3}"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DE8925AA-03BC-4F15-96BA-14E30377363E}"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AC1AD47E-93F1-4C66-B3A0-005B0D366289}"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E392DE0A-99A9-4403-9CAC-F50E5CF7B926}"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AD34E879-6936-46F3-B2C6-8AE22E32B2C2}"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2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E09BAE0B-C308-490C-9190-7A7CB46908C0}"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1536AE7C-BC23-43B1-893A-8CC227FF8769}"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3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trike="noStrike" u="none">
              <a:solidFill>
                <a:schemeClr val="dk1"/>
              </a:solidFill>
              <a:uFillTx/>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B7A6349C-2EF0-473C-BE1D-38B501BC248B}"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BAA83C7C-D539-4D0C-93D6-E9C4E5CFBCF1}"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B8A19BD9-F4E5-48CB-9EB0-1860F793E70B}"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Blank">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9E453E3E-3963-4CC5-B00F-B7CE35269949}" type="slidenum">
              <a:t>&lt;#&gt;</a:t>
            </a:fld>
          </a:p>
        </p:txBody>
      </p:sp>
      <p:sp>
        <p:nvSpPr>
          <p:cNvPr id="5" name="PlaceHolder 4"/>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6.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7.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DejaVu Serif"/>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DejaVu Serif"/>
              </a:defRPr>
            </a:lvl1pPr>
          </a:lstStyle>
          <a:p>
            <a:pPr indent="0" algn="ctr">
              <a:buNone/>
            </a:pPr>
            <a:r>
              <a:rPr b="0" lang="en-US" sz="1400" strike="noStrike" u="none">
                <a:solidFill>
                  <a:srgbClr val="000000"/>
                </a:solidFill>
                <a:uFillTx/>
                <a:latin typeface="DejaVu Serif"/>
              </a:rPr>
              <a:t>&lt;footer&gt;</a:t>
            </a:r>
            <a:endParaRPr b="0" lang="en-US" sz="1400" strike="noStrike" u="none">
              <a:solidFill>
                <a:srgbClr val="000000"/>
              </a:solidFill>
              <a:uFillTx/>
              <a:latin typeface="DejaVu Serif"/>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67FCEBFF-922C-4271-8137-B7ED133B0BDC}"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DejaVu Serif"/>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Autofit/>
          </a:bodyPr>
          <a:p>
            <a:pPr indent="0" defTabSz="914400">
              <a:lnSpc>
                <a:spcPct val="100000"/>
              </a:lnSpc>
              <a:buNone/>
            </a:pPr>
            <a:r>
              <a:rPr b="1" lang="en-US" sz="2000" strike="noStrike" u="none">
                <a:solidFill>
                  <a:schemeClr val="dk1"/>
                </a:solidFill>
                <a:uFillTx/>
                <a:latin typeface="Calibri"/>
              </a:rPr>
              <a:t>Click to edit Master title style</a:t>
            </a:r>
            <a:endParaRPr b="0" lang="en-US" sz="2000" strike="noStrike" u="none">
              <a:solidFill>
                <a:schemeClr val="dk1"/>
              </a:solidFill>
              <a:uFillTx/>
              <a:latin typeface="Calibri"/>
            </a:endParaRPr>
          </a:p>
        </p:txBody>
      </p:sp>
      <p:sp>
        <p:nvSpPr>
          <p:cNvPr id="64"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65"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uFillTx/>
                <a:latin typeface="Calibri"/>
              </a:rPr>
              <a:t>Click to edit Master text styles</a:t>
            </a:r>
            <a:endParaRPr b="0" lang="en-US" sz="1400" strike="noStrike" u="none">
              <a:solidFill>
                <a:schemeClr val="dk1"/>
              </a:solidFill>
              <a:uFillTx/>
              <a:latin typeface="Calibri"/>
            </a:endParaRPr>
          </a:p>
        </p:txBody>
      </p:sp>
      <p:sp>
        <p:nvSpPr>
          <p:cNvPr id="66"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DejaVu Serif"/>
            </a:endParaRPr>
          </a:p>
        </p:txBody>
      </p:sp>
      <p:sp>
        <p:nvSpPr>
          <p:cNvPr id="67"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DejaVu Serif"/>
              </a:defRPr>
            </a:lvl1pPr>
          </a:lstStyle>
          <a:p>
            <a:pPr indent="0" algn="ctr">
              <a:buNone/>
            </a:pPr>
            <a:r>
              <a:rPr b="0" lang="en-US" sz="1400" strike="noStrike" u="none">
                <a:solidFill>
                  <a:srgbClr val="000000"/>
                </a:solidFill>
                <a:uFillTx/>
                <a:latin typeface="DejaVu Serif"/>
              </a:rPr>
              <a:t>&lt;footer&gt;</a:t>
            </a:r>
            <a:endParaRPr b="0" lang="en-US" sz="1400" strike="noStrike" u="none">
              <a:solidFill>
                <a:srgbClr val="000000"/>
              </a:solidFill>
              <a:uFillTx/>
              <a:latin typeface="DejaVu Serif"/>
            </a:endParaRPr>
          </a:p>
        </p:txBody>
      </p:sp>
      <p:sp>
        <p:nvSpPr>
          <p:cNvPr id="68"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42B7F217-84DA-4868-9467-523DF9A6EFD1}"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DejaVu Serif"/>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Autofit/>
          </a:bodyPr>
          <a:p>
            <a:pPr indent="0" defTabSz="914400">
              <a:lnSpc>
                <a:spcPct val="100000"/>
              </a:lnSpc>
              <a:buNone/>
            </a:pPr>
            <a:r>
              <a:rPr b="1" lang="en-US" sz="2000" strike="noStrike" u="none">
                <a:solidFill>
                  <a:schemeClr val="dk1"/>
                </a:solidFill>
                <a:uFillTx/>
                <a:latin typeface="Calibri"/>
              </a:rPr>
              <a:t>Click to edit Master title style</a:t>
            </a:r>
            <a:endParaRPr b="0" lang="en-US" sz="2000" strike="noStrike" u="none">
              <a:solidFill>
                <a:schemeClr val="dk1"/>
              </a:solidFill>
              <a:uFillTx/>
              <a:latin typeface="Calibri"/>
            </a:endParaRPr>
          </a:p>
        </p:txBody>
      </p:sp>
      <p:sp>
        <p:nvSpPr>
          <p:cNvPr id="70"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3200" strike="noStrike" u="none">
                <a:solidFill>
                  <a:schemeClr val="dk1"/>
                </a:solidFill>
                <a:uFillTx/>
                <a:latin typeface="Calibri"/>
              </a:rPr>
              <a:t>Second Outline Level</a:t>
            </a:r>
            <a:endParaRPr b="0" lang="en-US" sz="32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3200" strike="noStrike" u="none">
                <a:solidFill>
                  <a:schemeClr val="dk1"/>
                </a:solidFill>
                <a:uFillTx/>
                <a:latin typeface="Calibri"/>
              </a:rPr>
              <a:t>Third Outline Level</a:t>
            </a:r>
            <a:endParaRPr b="0" lang="en-US" sz="32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3200" strike="noStrike" u="none">
                <a:solidFill>
                  <a:schemeClr val="dk1"/>
                </a:solidFill>
                <a:uFillTx/>
                <a:latin typeface="Calibri"/>
              </a:rPr>
              <a:t>Fourth Outline Level</a:t>
            </a:r>
            <a:endParaRPr b="0" lang="en-US" sz="32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3200" strike="noStrike" u="none">
                <a:solidFill>
                  <a:schemeClr val="dk1"/>
                </a:solidFill>
                <a:uFillTx/>
                <a:latin typeface="Calibri"/>
              </a:rPr>
              <a:t>Fifth Outline Level</a:t>
            </a:r>
            <a:endParaRPr b="0" lang="en-US" sz="32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3200" strike="noStrike" u="none">
                <a:solidFill>
                  <a:schemeClr val="dk1"/>
                </a:solidFill>
                <a:uFillTx/>
                <a:latin typeface="Calibri"/>
              </a:rPr>
              <a:t>Sixth Outline Level</a:t>
            </a:r>
            <a:endParaRPr b="0" lang="en-US" sz="32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3200" strike="noStrike" u="none">
                <a:solidFill>
                  <a:schemeClr val="dk1"/>
                </a:solidFill>
                <a:uFillTx/>
                <a:latin typeface="Calibri"/>
              </a:rPr>
              <a:t>Seventh Outline Level</a:t>
            </a:r>
            <a:endParaRPr b="0" lang="en-US" sz="3200" strike="noStrike" u="none">
              <a:solidFill>
                <a:schemeClr val="dk1"/>
              </a:solidFill>
              <a:uFillTx/>
              <a:latin typeface="Calibri"/>
            </a:endParaRPr>
          </a:p>
        </p:txBody>
      </p:sp>
      <p:sp>
        <p:nvSpPr>
          <p:cNvPr id="71"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uFillTx/>
                <a:latin typeface="Calibri"/>
              </a:rPr>
              <a:t>Click to edit Master text styles</a:t>
            </a:r>
            <a:endParaRPr b="0" lang="en-US" sz="1400" strike="noStrike" u="none">
              <a:solidFill>
                <a:schemeClr val="dk1"/>
              </a:solidFill>
              <a:uFillTx/>
              <a:latin typeface="Calibri"/>
            </a:endParaRPr>
          </a:p>
        </p:txBody>
      </p:sp>
      <p:sp>
        <p:nvSpPr>
          <p:cNvPr id="72"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DejaVu Serif"/>
            </a:endParaRPr>
          </a:p>
        </p:txBody>
      </p:sp>
      <p:sp>
        <p:nvSpPr>
          <p:cNvPr id="73"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DejaVu Serif"/>
              </a:defRPr>
            </a:lvl1pPr>
          </a:lstStyle>
          <a:p>
            <a:pPr indent="0" algn="ctr">
              <a:buNone/>
            </a:pPr>
            <a:r>
              <a:rPr b="0" lang="en-US" sz="1400" strike="noStrike" u="none">
                <a:solidFill>
                  <a:srgbClr val="000000"/>
                </a:solidFill>
                <a:uFillTx/>
                <a:latin typeface="DejaVu Serif"/>
              </a:rPr>
              <a:t>&lt;footer&gt;</a:t>
            </a:r>
            <a:endParaRPr b="0" lang="en-US" sz="1400" strike="noStrike" u="none">
              <a:solidFill>
                <a:srgbClr val="000000"/>
              </a:solidFill>
              <a:uFillTx/>
              <a:latin typeface="DejaVu Serif"/>
            </a:endParaRPr>
          </a:p>
        </p:txBody>
      </p:sp>
      <p:sp>
        <p:nvSpPr>
          <p:cNvPr id="74"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B4CD4CEE-A4E2-44B7-9F87-9F0BEFEF4C88}"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DejaVu Serif"/>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8"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DejaVu Serif"/>
            </a:endParaRPr>
          </a:p>
        </p:txBody>
      </p:sp>
      <p:sp>
        <p:nvSpPr>
          <p:cNvPr id="9"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DejaVu Serif"/>
              </a:defRPr>
            </a:lvl1pPr>
          </a:lstStyle>
          <a:p>
            <a:pPr indent="0" algn="ctr">
              <a:buNone/>
            </a:pPr>
            <a:r>
              <a:rPr b="0" lang="en-US" sz="1400" strike="noStrike" u="none">
                <a:solidFill>
                  <a:srgbClr val="000000"/>
                </a:solidFill>
                <a:uFillTx/>
                <a:latin typeface="DejaVu Serif"/>
              </a:rPr>
              <a:t> </a:t>
            </a:r>
            <a:endParaRPr b="0" lang="en-US" sz="1400" strike="noStrike" u="none">
              <a:solidFill>
                <a:srgbClr val="000000"/>
              </a:solidFill>
              <a:uFillTx/>
              <a:latin typeface="DejaVu Serif"/>
            </a:endParaRPr>
          </a:p>
        </p:txBody>
      </p:sp>
      <p:sp>
        <p:nvSpPr>
          <p:cNvPr id="10"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2FA23FA7-D723-4028-883D-2172877B0DCA}"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DejaVu Serif"/>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6629400" y="274680"/>
            <a:ext cx="2057040" cy="5851080"/>
          </a:xfrm>
          <a:prstGeom prst="rect">
            <a:avLst/>
          </a:prstGeom>
          <a:noFill/>
          <a:ln w="0">
            <a:noFill/>
          </a:ln>
        </p:spPr>
        <p:txBody>
          <a:bodyPr lIns="91440" rIns="91440" tIns="45720" bIns="45720" anchor="ctr" vert="eaVert">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2" name="PlaceHolder 2"/>
          <p:cNvSpPr>
            <a:spLocks noGrp="1"/>
          </p:cNvSpPr>
          <p:nvPr>
            <p:ph type="body"/>
          </p:nvPr>
        </p:nvSpPr>
        <p:spPr>
          <a:xfrm>
            <a:off x="457200" y="274680"/>
            <a:ext cx="6019560" cy="58510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13"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DejaVu Serif"/>
            </a:endParaRPr>
          </a:p>
        </p:txBody>
      </p:sp>
      <p:sp>
        <p:nvSpPr>
          <p:cNvPr id="14"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DejaVu Serif"/>
              </a:defRPr>
            </a:lvl1pPr>
          </a:lstStyle>
          <a:p>
            <a:pPr indent="0" algn="ctr">
              <a:buNone/>
            </a:pPr>
            <a:r>
              <a:rPr b="0" lang="en-US" sz="1400" strike="noStrike" u="none">
                <a:solidFill>
                  <a:srgbClr val="000000"/>
                </a:solidFill>
                <a:uFillTx/>
                <a:latin typeface="DejaVu Serif"/>
              </a:rPr>
              <a:t> </a:t>
            </a:r>
            <a:endParaRPr b="0" lang="en-US" sz="1400" strike="noStrike" u="none">
              <a:solidFill>
                <a:srgbClr val="000000"/>
              </a:solidFill>
              <a:uFillTx/>
              <a:latin typeface="DejaVu Serif"/>
            </a:endParaRPr>
          </a:p>
        </p:txBody>
      </p:sp>
      <p:sp>
        <p:nvSpPr>
          <p:cNvPr id="15"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EB4C416E-1439-4C38-964B-2A862842946E}"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DejaVu Serif"/>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1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18" name="PlaceHolder 3"/>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DejaVu Serif"/>
            </a:endParaRPr>
          </a:p>
        </p:txBody>
      </p:sp>
      <p:sp>
        <p:nvSpPr>
          <p:cNvPr id="19" name="PlaceHolder 4"/>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DejaVu Serif"/>
              </a:defRPr>
            </a:lvl1pPr>
          </a:lstStyle>
          <a:p>
            <a:pPr indent="0" algn="ctr">
              <a:buNone/>
            </a:pPr>
            <a:r>
              <a:rPr b="0" lang="en-US" sz="1400" strike="noStrike" u="none">
                <a:solidFill>
                  <a:srgbClr val="000000"/>
                </a:solidFill>
                <a:uFillTx/>
                <a:latin typeface="DejaVu Serif"/>
              </a:rPr>
              <a:t> </a:t>
            </a:r>
            <a:endParaRPr b="0" lang="en-US" sz="1400" strike="noStrike" u="none">
              <a:solidFill>
                <a:srgbClr val="000000"/>
              </a:solidFill>
              <a:uFillTx/>
              <a:latin typeface="DejaVu Serif"/>
            </a:endParaRPr>
          </a:p>
        </p:txBody>
      </p:sp>
      <p:sp>
        <p:nvSpPr>
          <p:cNvPr id="20" name="PlaceHolder 5"/>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CB9B6F63-745B-46F2-B176-9CFE3381AC3E}"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DejaVu Serif"/>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Autofit/>
          </a:bodyPr>
          <a:p>
            <a:pPr indent="0" defTabSz="914400">
              <a:lnSpc>
                <a:spcPct val="100000"/>
              </a:lnSpc>
              <a:buNone/>
            </a:pPr>
            <a:r>
              <a:rPr b="1" lang="en-US" sz="4000" strike="noStrike" u="none" cap="all">
                <a:solidFill>
                  <a:schemeClr val="dk1"/>
                </a:solidFill>
                <a:uFillTx/>
                <a:latin typeface="Calibri"/>
              </a:rPr>
              <a:t>Click to edit Master title style</a:t>
            </a:r>
            <a:endParaRPr b="0" lang="en-US" sz="4000" strike="noStrike" u="none">
              <a:solidFill>
                <a:schemeClr val="dk1"/>
              </a:solidFill>
              <a:uFillTx/>
              <a:latin typeface="Calibri"/>
            </a:endParaRPr>
          </a:p>
        </p:txBody>
      </p:sp>
      <p:sp>
        <p:nvSpPr>
          <p:cNvPr id="24"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trike="noStrike" u="none">
                <a:solidFill>
                  <a:schemeClr val="dk1">
                    <a:tint val="75000"/>
                  </a:schemeClr>
                </a:solidFill>
                <a:uFillTx/>
                <a:latin typeface="Calibri"/>
              </a:rPr>
              <a:t>Click to edit Master text styles</a:t>
            </a:r>
            <a:endParaRPr b="0" lang="en-US" sz="2000" strike="noStrike" u="none">
              <a:solidFill>
                <a:schemeClr val="dk1"/>
              </a:solidFill>
              <a:uFillTx/>
              <a:latin typeface="Calibri"/>
            </a:endParaRPr>
          </a:p>
        </p:txBody>
      </p:sp>
      <p:sp>
        <p:nvSpPr>
          <p:cNvPr id="25"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DejaVu Serif"/>
            </a:endParaRPr>
          </a:p>
        </p:txBody>
      </p:sp>
      <p:sp>
        <p:nvSpPr>
          <p:cNvPr id="26"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DejaVu Serif"/>
              </a:defRPr>
            </a:lvl1pPr>
          </a:lstStyle>
          <a:p>
            <a:pPr indent="0" algn="ctr">
              <a:buNone/>
            </a:pPr>
            <a:r>
              <a:rPr b="0" lang="en-US" sz="1400" strike="noStrike" u="none">
                <a:solidFill>
                  <a:srgbClr val="000000"/>
                </a:solidFill>
                <a:uFillTx/>
                <a:latin typeface="DejaVu Serif"/>
              </a:rPr>
              <a:t> </a:t>
            </a:r>
            <a:endParaRPr b="0" lang="en-US" sz="1400" strike="noStrike" u="none">
              <a:solidFill>
                <a:srgbClr val="000000"/>
              </a:solidFill>
              <a:uFillTx/>
              <a:latin typeface="DejaVu Serif"/>
            </a:endParaRPr>
          </a:p>
        </p:txBody>
      </p:sp>
      <p:sp>
        <p:nvSpPr>
          <p:cNvPr id="27"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200E22DB-5535-4C0E-9291-5D10187C8B61}"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DejaVu Serif"/>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29"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30"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31"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DejaVu Serif"/>
            </a:endParaRPr>
          </a:p>
        </p:txBody>
      </p:sp>
      <p:sp>
        <p:nvSpPr>
          <p:cNvPr id="32"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DejaVu Serif"/>
              </a:defRPr>
            </a:lvl1pPr>
          </a:lstStyle>
          <a:p>
            <a:pPr indent="0" algn="ctr">
              <a:buNone/>
            </a:pPr>
            <a:r>
              <a:rPr b="0" lang="en-US" sz="1400" strike="noStrike" u="none">
                <a:solidFill>
                  <a:srgbClr val="000000"/>
                </a:solidFill>
                <a:uFillTx/>
                <a:latin typeface="DejaVu Serif"/>
              </a:rPr>
              <a:t> </a:t>
            </a:r>
            <a:endParaRPr b="0" lang="en-US" sz="1400" strike="noStrike" u="none">
              <a:solidFill>
                <a:srgbClr val="000000"/>
              </a:solidFill>
              <a:uFillTx/>
              <a:latin typeface="DejaVu Serif"/>
            </a:endParaRPr>
          </a:p>
        </p:txBody>
      </p:sp>
      <p:sp>
        <p:nvSpPr>
          <p:cNvPr id="33"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88A3A022-7AC4-493C-8A34-A39B28CEB4AB}" type="slidenum">
              <a:rPr b="0" lang="en-US" sz="1200" strike="noStrike" u="none">
                <a:solidFill>
                  <a:schemeClr val="dk1">
                    <a:tint val="75000"/>
                  </a:schemeClr>
                </a:solidFill>
                <a:uFillTx/>
                <a:latin typeface="Calibri"/>
              </a:rPr>
              <a:t>1</a:t>
            </a:fld>
            <a:endParaRPr b="0" lang="en-US" sz="1200" strike="noStrike" u="none">
              <a:solidFill>
                <a:srgbClr val="000000"/>
              </a:solidFill>
              <a:uFillTx/>
              <a:latin typeface="DejaVu Serif"/>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38"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39"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Second level</a:t>
            </a:r>
            <a:endParaRPr b="0" lang="en-US" sz="2000" strike="noStrike" u="none">
              <a:solidFill>
                <a:schemeClr val="dk1"/>
              </a:solidFill>
              <a:uFillTx/>
              <a:latin typeface="Calibri"/>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Third level</a:t>
            </a:r>
            <a:endParaRPr b="0" lang="en-US" sz="1800" strike="noStrike" u="none">
              <a:solidFill>
                <a:schemeClr val="dk1"/>
              </a:solidFill>
              <a:uFillTx/>
              <a:latin typeface="Calibri"/>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Fourth level</a:t>
            </a:r>
            <a:endParaRPr b="0" lang="en-US" sz="1600" strike="noStrike" u="none">
              <a:solidFill>
                <a:schemeClr val="dk1"/>
              </a:solidFill>
              <a:uFillTx/>
              <a:latin typeface="Calibri"/>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Fifth level</a:t>
            </a:r>
            <a:endParaRPr b="0" lang="en-US" sz="1600" strike="noStrike" u="none">
              <a:solidFill>
                <a:schemeClr val="dk1"/>
              </a:solidFill>
              <a:uFillTx/>
              <a:latin typeface="Calibri"/>
            </a:endParaRPr>
          </a:p>
        </p:txBody>
      </p:sp>
      <p:sp>
        <p:nvSpPr>
          <p:cNvPr id="40"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41"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uFillTx/>
                <a:latin typeface="Calibri"/>
              </a:rPr>
              <a:t>Second level</a:t>
            </a:r>
            <a:endParaRPr b="0" lang="en-US" sz="2000" strike="noStrike" u="none">
              <a:solidFill>
                <a:schemeClr val="dk1"/>
              </a:solidFill>
              <a:uFillTx/>
              <a:latin typeface="Calibri"/>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uFillTx/>
                <a:latin typeface="Calibri"/>
              </a:rPr>
              <a:t>Third level</a:t>
            </a:r>
            <a:endParaRPr b="0" lang="en-US" sz="1800" strike="noStrike" u="none">
              <a:solidFill>
                <a:schemeClr val="dk1"/>
              </a:solidFill>
              <a:uFillTx/>
              <a:latin typeface="Calibri"/>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Fourth level</a:t>
            </a:r>
            <a:endParaRPr b="0" lang="en-US" sz="1600" strike="noStrike" u="none">
              <a:solidFill>
                <a:schemeClr val="dk1"/>
              </a:solidFill>
              <a:uFillTx/>
              <a:latin typeface="Calibri"/>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uFillTx/>
                <a:latin typeface="Calibri"/>
              </a:rPr>
              <a:t>Fifth level</a:t>
            </a:r>
            <a:endParaRPr b="0" lang="en-US" sz="1600" strike="noStrike" u="none">
              <a:solidFill>
                <a:schemeClr val="dk1"/>
              </a:solidFill>
              <a:uFillTx/>
              <a:latin typeface="Calibri"/>
            </a:endParaRPr>
          </a:p>
        </p:txBody>
      </p:sp>
      <p:sp>
        <p:nvSpPr>
          <p:cNvPr id="42" name="PlaceHolder 6"/>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DejaVu Serif"/>
            </a:endParaRPr>
          </a:p>
        </p:txBody>
      </p:sp>
      <p:sp>
        <p:nvSpPr>
          <p:cNvPr id="43" name="PlaceHolder 7"/>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DejaVu Serif"/>
              </a:defRPr>
            </a:lvl1pPr>
          </a:lstStyle>
          <a:p>
            <a:pPr indent="0" algn="ctr">
              <a:buNone/>
            </a:pPr>
            <a:r>
              <a:rPr b="0" lang="en-US" sz="1400" strike="noStrike" u="none">
                <a:solidFill>
                  <a:srgbClr val="000000"/>
                </a:solidFill>
                <a:uFillTx/>
                <a:latin typeface="DejaVu Serif"/>
              </a:rPr>
              <a:t>&lt;footer&gt;</a:t>
            </a:r>
            <a:endParaRPr b="0" lang="en-US" sz="1400" strike="noStrike" u="none">
              <a:solidFill>
                <a:srgbClr val="000000"/>
              </a:solidFill>
              <a:uFillTx/>
              <a:latin typeface="DejaVu Serif"/>
            </a:endParaRPr>
          </a:p>
        </p:txBody>
      </p:sp>
      <p:sp>
        <p:nvSpPr>
          <p:cNvPr id="44" name="PlaceHolder 8"/>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B26A7ED0-8050-4C15-ABE9-D8ADD7A68387}"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DejaVu Serif"/>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trike="noStrike" u="none">
                <a:solidFill>
                  <a:schemeClr val="dk1"/>
                </a:solidFill>
                <a:uFillTx/>
                <a:latin typeface="Calibri"/>
              </a:rPr>
              <a:t>Click to edit Master title style</a:t>
            </a:r>
            <a:endParaRPr b="0" lang="en-US" sz="4400" strike="noStrike" u="none">
              <a:solidFill>
                <a:schemeClr val="dk1"/>
              </a:solidFill>
              <a:uFillTx/>
              <a:latin typeface="Calibri"/>
            </a:endParaRPr>
          </a:p>
        </p:txBody>
      </p:sp>
      <p:sp>
        <p:nvSpPr>
          <p:cNvPr id="46" name="PlaceHolder 2"/>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DejaVu Serif"/>
            </a:endParaRPr>
          </a:p>
        </p:txBody>
      </p:sp>
      <p:sp>
        <p:nvSpPr>
          <p:cNvPr id="47" name="PlaceHolder 3"/>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DejaVu Serif"/>
              </a:defRPr>
            </a:lvl1pPr>
          </a:lstStyle>
          <a:p>
            <a:pPr indent="0" algn="ctr">
              <a:buNone/>
            </a:pPr>
            <a:r>
              <a:rPr b="0" lang="en-US" sz="1400" strike="noStrike" u="none">
                <a:solidFill>
                  <a:srgbClr val="000000"/>
                </a:solidFill>
                <a:uFillTx/>
                <a:latin typeface="DejaVu Serif"/>
              </a:rPr>
              <a:t>&lt;footer&gt;</a:t>
            </a:r>
            <a:endParaRPr b="0" lang="en-US" sz="1400" strike="noStrike" u="none">
              <a:solidFill>
                <a:srgbClr val="000000"/>
              </a:solidFill>
              <a:uFillTx/>
              <a:latin typeface="DejaVu Serif"/>
            </a:endParaRPr>
          </a:p>
        </p:txBody>
      </p:sp>
      <p:sp>
        <p:nvSpPr>
          <p:cNvPr id="48" name="PlaceHolder 4"/>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8CFF6851-47B0-4EDC-912A-68C5834E4DD0}"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DejaVu Serif"/>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&lt;date/time&gt;</a:t>
            </a:r>
            <a:endParaRPr b="0" lang="en-US" sz="1200" strike="noStrike" u="none">
              <a:solidFill>
                <a:srgbClr val="000000"/>
              </a:solidFill>
              <a:uFillTx/>
              <a:latin typeface="DejaVu Serif"/>
            </a:endParaRPr>
          </a:p>
        </p:txBody>
      </p:sp>
      <p:sp>
        <p:nvSpPr>
          <p:cNvPr id="51" name="PlaceHolder 2"/>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DejaVu Serif"/>
              </a:defRPr>
            </a:lvl1pPr>
          </a:lstStyle>
          <a:p>
            <a:pPr indent="0" algn="ctr">
              <a:buNone/>
            </a:pPr>
            <a:r>
              <a:rPr b="0" lang="en-US" sz="1400" strike="noStrike" u="none">
                <a:solidFill>
                  <a:srgbClr val="000000"/>
                </a:solidFill>
                <a:uFillTx/>
                <a:latin typeface="DejaVu Serif"/>
              </a:rPr>
              <a:t>&lt;footer&gt;</a:t>
            </a:r>
            <a:endParaRPr b="0" lang="en-US" sz="1400" strike="noStrike" u="none">
              <a:solidFill>
                <a:srgbClr val="000000"/>
              </a:solidFill>
              <a:uFillTx/>
              <a:latin typeface="DejaVu Serif"/>
            </a:endParaRPr>
          </a:p>
        </p:txBody>
      </p:sp>
      <p:sp>
        <p:nvSpPr>
          <p:cNvPr id="52" name="PlaceHolder 3"/>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chemeClr val="dk1">
                    <a:tint val="75000"/>
                  </a:schemeClr>
                </a:solidFill>
                <a:uFillTx/>
                <a:latin typeface="Calibri"/>
              </a:defRPr>
            </a:lvl1pPr>
          </a:lstStyle>
          <a:p>
            <a:pPr indent="0" algn="r" defTabSz="914400">
              <a:lnSpc>
                <a:spcPct val="100000"/>
              </a:lnSpc>
              <a:buNone/>
            </a:pPr>
            <a:fld id="{B3282F3B-433E-4215-AB4A-6C43B1F5186A}" type="slidenum">
              <a:rPr b="0" lang="en-US" sz="1200" strike="noStrike" u="none">
                <a:solidFill>
                  <a:schemeClr val="dk1">
                    <a:tint val="75000"/>
                  </a:schemeClr>
                </a:solidFill>
                <a:uFillTx/>
                <a:latin typeface="Calibri"/>
              </a:rPr>
              <a:t>&lt;number&gt;</a:t>
            </a:fld>
            <a:endParaRPr b="0" lang="en-US" sz="1200" strike="noStrike" u="none">
              <a:solidFill>
                <a:srgbClr val="000000"/>
              </a:solidFill>
              <a:uFillTx/>
              <a:latin typeface="DejaVu Serif"/>
            </a:endParaRPr>
          </a:p>
        </p:txBody>
      </p:sp>
      <p:sp>
        <p:nvSpPr>
          <p:cNvPr id="5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5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5" r:id="rId2"/>
    <p:sldLayoutId id="2147483666" r:id="rId3"/>
    <p:sldLayoutId id="2147483667" r:id="rId4"/>
    <p:sldLayoutId id="2147483668" r:id="rId5"/>
    <p:sldLayoutId id="2147483669" r:id="rId6"/>
    <p:sldLayoutId id="2147483670" r:id="rId7"/>
    <p:sldLayoutId id="2147483671" r:id="rId8"/>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7.png"/><Relationship Id="rId14" Type="http://schemas.openxmlformats.org/officeDocument/2006/relationships/image" Target="../media/image8.svg"/><Relationship Id="rId15" Type="http://schemas.openxmlformats.org/officeDocument/2006/relationships/image" Target="../media/image7.png"/><Relationship Id="rId16" Type="http://schemas.openxmlformats.org/officeDocument/2006/relationships/image" Target="../media/image8.svg"/><Relationship Id="rId17" Type="http://schemas.openxmlformats.org/officeDocument/2006/relationships/image" Target="../media/image9.png"/><Relationship Id="rId18" Type="http://schemas.openxmlformats.org/officeDocument/2006/relationships/image" Target="../media/image10.svg"/><Relationship Id="rId19" Type="http://schemas.openxmlformats.org/officeDocument/2006/relationships/image" Target="../media/image9.png"/><Relationship Id="rId20" Type="http://schemas.openxmlformats.org/officeDocument/2006/relationships/image" Target="../media/image10.svg"/><Relationship Id="rId21" Type="http://schemas.openxmlformats.org/officeDocument/2006/relationships/image" Target="../media/image9.png"/><Relationship Id="rId22" Type="http://schemas.openxmlformats.org/officeDocument/2006/relationships/image" Target="../media/image10.svg"/><Relationship Id="rId23" Type="http://schemas.openxmlformats.org/officeDocument/2006/relationships/image" Target="../media/image9.png"/><Relationship Id="rId24" Type="http://schemas.openxmlformats.org/officeDocument/2006/relationships/image" Target="../media/image10.svg"/><Relationship Id="rId25"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5.png"/><Relationship Id="rId6" Type="http://schemas.openxmlformats.org/officeDocument/2006/relationships/image" Target="../media/image6.svg"/><Relationship Id="rId7" Type="http://schemas.openxmlformats.org/officeDocument/2006/relationships/image" Target="../media/image7.png"/><Relationship Id="rId8" Type="http://schemas.openxmlformats.org/officeDocument/2006/relationships/image" Target="../media/image8.svg"/><Relationship Id="rId9" Type="http://schemas.openxmlformats.org/officeDocument/2006/relationships/image" Target="../media/image7.png"/><Relationship Id="rId10" Type="http://schemas.openxmlformats.org/officeDocument/2006/relationships/image" Target="../media/image8.svg"/><Relationship Id="rId11" Type="http://schemas.openxmlformats.org/officeDocument/2006/relationships/image" Target="../media/image9.png"/><Relationship Id="rId12" Type="http://schemas.openxmlformats.org/officeDocument/2006/relationships/image" Target="../media/image10.svg"/><Relationship Id="rId13" Type="http://schemas.openxmlformats.org/officeDocument/2006/relationships/image" Target="../media/image9.png"/><Relationship Id="rId14" Type="http://schemas.openxmlformats.org/officeDocument/2006/relationships/image" Target="../media/image10.svg"/><Relationship Id="rId15" Type="http://schemas.openxmlformats.org/officeDocument/2006/relationships/image" Target="../media/image9.png"/><Relationship Id="rId16" Type="http://schemas.openxmlformats.org/officeDocument/2006/relationships/image" Target="../media/image10.svg"/><Relationship Id="rId17" Type="http://schemas.openxmlformats.org/officeDocument/2006/relationships/image" Target="../media/image9.png"/><Relationship Id="rId18" Type="http://schemas.openxmlformats.org/officeDocument/2006/relationships/image" Target="../media/image10.svg"/><Relationship Id="rId19"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9.png"/><Relationship Id="rId9" Type="http://schemas.openxmlformats.org/officeDocument/2006/relationships/image" Target="../media/image10.svg"/><Relationship Id="rId10" Type="http://schemas.openxmlformats.org/officeDocument/2006/relationships/image" Target="../media/image9.png"/><Relationship Id="rId11" Type="http://schemas.openxmlformats.org/officeDocument/2006/relationships/image" Target="../media/image10.svg"/><Relationship Id="rId1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9.png"/><Relationship Id="rId14" Type="http://schemas.openxmlformats.org/officeDocument/2006/relationships/image" Target="../media/image10.svg"/><Relationship Id="rId15" Type="http://schemas.openxmlformats.org/officeDocument/2006/relationships/image" Target="../media/image9.png"/><Relationship Id="rId16" Type="http://schemas.openxmlformats.org/officeDocument/2006/relationships/image" Target="../media/image10.svg"/><Relationship Id="rId17"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7.png"/><Relationship Id="rId14" Type="http://schemas.openxmlformats.org/officeDocument/2006/relationships/image" Target="../media/image8.svg"/><Relationship Id="rId15" Type="http://schemas.openxmlformats.org/officeDocument/2006/relationships/image" Target="../media/image9.png"/><Relationship Id="rId16" Type="http://schemas.openxmlformats.org/officeDocument/2006/relationships/image" Target="../media/image10.svg"/><Relationship Id="rId17" Type="http://schemas.openxmlformats.org/officeDocument/2006/relationships/image" Target="../media/image9.png"/><Relationship Id="rId18" Type="http://schemas.openxmlformats.org/officeDocument/2006/relationships/image" Target="../media/image10.svg"/><Relationship Id="rId19" Type="http://schemas.openxmlformats.org/officeDocument/2006/relationships/image" Target="../media/image9.png"/><Relationship Id="rId20" Type="http://schemas.openxmlformats.org/officeDocument/2006/relationships/image" Target="../media/image10.svg"/><Relationship Id="rId21" Type="http://schemas.openxmlformats.org/officeDocument/2006/relationships/image" Target="../media/image9.png"/><Relationship Id="rId22" Type="http://schemas.openxmlformats.org/officeDocument/2006/relationships/image" Target="../media/image10.svg"/><Relationship Id="rId23"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7.png"/><Relationship Id="rId14" Type="http://schemas.openxmlformats.org/officeDocument/2006/relationships/image" Target="../media/image8.svg"/><Relationship Id="rId15" Type="http://schemas.openxmlformats.org/officeDocument/2006/relationships/image" Target="../media/image9.png"/><Relationship Id="rId16" Type="http://schemas.openxmlformats.org/officeDocument/2006/relationships/image" Target="../media/image10.svg"/><Relationship Id="rId17" Type="http://schemas.openxmlformats.org/officeDocument/2006/relationships/image" Target="../media/image9.png"/><Relationship Id="rId18" Type="http://schemas.openxmlformats.org/officeDocument/2006/relationships/image" Target="../media/image10.svg"/><Relationship Id="rId19" Type="http://schemas.openxmlformats.org/officeDocument/2006/relationships/image" Target="../media/image9.png"/><Relationship Id="rId20" Type="http://schemas.openxmlformats.org/officeDocument/2006/relationships/image" Target="../media/image10.svg"/><Relationship Id="rId21" Type="http://schemas.openxmlformats.org/officeDocument/2006/relationships/image" Target="../media/image9.png"/><Relationship Id="rId22" Type="http://schemas.openxmlformats.org/officeDocument/2006/relationships/image" Target="../media/image10.svg"/><Relationship Id="rId23"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9.png"/><Relationship Id="rId14" Type="http://schemas.openxmlformats.org/officeDocument/2006/relationships/image" Target="../media/image10.svg"/><Relationship Id="rId15" Type="http://schemas.openxmlformats.org/officeDocument/2006/relationships/image" Target="../media/image9.png"/><Relationship Id="rId16" Type="http://schemas.openxmlformats.org/officeDocument/2006/relationships/image" Target="../media/image10.svg"/><Relationship Id="rId17" Type="http://schemas.openxmlformats.org/officeDocument/2006/relationships/image" Target="../media/image9.png"/><Relationship Id="rId18" Type="http://schemas.openxmlformats.org/officeDocument/2006/relationships/image" Target="../media/image10.svg"/><Relationship Id="rId19"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9.png"/><Relationship Id="rId14" Type="http://schemas.openxmlformats.org/officeDocument/2006/relationships/image" Target="../media/image10.svg"/><Relationship Id="rId15" Type="http://schemas.openxmlformats.org/officeDocument/2006/relationships/image" Target="../media/image9.png"/><Relationship Id="rId16" Type="http://schemas.openxmlformats.org/officeDocument/2006/relationships/image" Target="../media/image10.svg"/><Relationship Id="rId17"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9.png"/><Relationship Id="rId14" Type="http://schemas.openxmlformats.org/officeDocument/2006/relationships/image" Target="../media/image10.svg"/><Relationship Id="rId15" Type="http://schemas.openxmlformats.org/officeDocument/2006/relationships/image" Target="../media/image9.png"/><Relationship Id="rId16" Type="http://schemas.openxmlformats.org/officeDocument/2006/relationships/image" Target="../media/image10.svg"/><Relationship Id="rId17" Type="http://schemas.openxmlformats.org/officeDocument/2006/relationships/image" Target="../media/image9.png"/><Relationship Id="rId18" Type="http://schemas.openxmlformats.org/officeDocument/2006/relationships/image" Target="../media/image10.svg"/><Relationship Id="rId19" Type="http://schemas.openxmlformats.org/officeDocument/2006/relationships/image" Target="../media/image9.png"/><Relationship Id="rId20" Type="http://schemas.openxmlformats.org/officeDocument/2006/relationships/image" Target="../media/image10.svg"/><Relationship Id="rId21"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svg"/><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1.png"/><Relationship Id="rId6" Type="http://schemas.openxmlformats.org/officeDocument/2006/relationships/image" Target="../media/image2.svg"/><Relationship Id="rId7" Type="http://schemas.openxmlformats.org/officeDocument/2006/relationships/image" Target="../media/image12.png"/><Relationship Id="rId8" Type="http://schemas.openxmlformats.org/officeDocument/2006/relationships/image" Target="../media/image7.png"/><Relationship Id="rId9" Type="http://schemas.openxmlformats.org/officeDocument/2006/relationships/image" Target="../media/image8.svg"/><Relationship Id="rId10" Type="http://schemas.openxmlformats.org/officeDocument/2006/relationships/image" Target="../media/image7.png"/><Relationship Id="rId11" Type="http://schemas.openxmlformats.org/officeDocument/2006/relationships/image" Target="../media/image8.svg"/><Relationship Id="rId12" Type="http://schemas.openxmlformats.org/officeDocument/2006/relationships/image" Target="../media/image9.png"/><Relationship Id="rId13" Type="http://schemas.openxmlformats.org/officeDocument/2006/relationships/image" Target="../media/image10.svg"/><Relationship Id="rId14" Type="http://schemas.openxmlformats.org/officeDocument/2006/relationships/image" Target="../media/image9.png"/><Relationship Id="rId15" Type="http://schemas.openxmlformats.org/officeDocument/2006/relationships/image" Target="../media/image10.svg"/><Relationship Id="rId16" Type="http://schemas.openxmlformats.org/officeDocument/2006/relationships/image" Target="../media/image9.png"/><Relationship Id="rId17" Type="http://schemas.openxmlformats.org/officeDocument/2006/relationships/image" Target="../media/image10.svg"/><Relationship Id="rId18"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Freeform 2"/>
          <p:cNvSpPr/>
          <p:nvPr/>
        </p:nvSpPr>
        <p:spPr>
          <a:xfrm>
            <a:off x="-411480" y="5734440"/>
            <a:ext cx="4131000" cy="4552200"/>
          </a:xfrm>
          <a:custGeom>
            <a:avLst/>
            <a:gdLst>
              <a:gd name="textAreaLeft" fmla="*/ 0 w 4131000"/>
              <a:gd name="textAreaRight" fmla="*/ 4131360 w 4131000"/>
              <a:gd name="textAreaTop" fmla="*/ 0 h 4552200"/>
              <a:gd name="textAreaBottom" fmla="*/ 4552560 h 4552200"/>
            </a:gdLst>
            <a:ahLst/>
            <a:rect l="textAreaLeft" t="textAreaTop" r="textAreaRight" b="textAreaBottom"/>
            <a:pathLst>
              <a:path w="4131452" h="4552565">
                <a:moveTo>
                  <a:pt x="0" y="0"/>
                </a:moveTo>
                <a:lnTo>
                  <a:pt x="4131452" y="0"/>
                </a:lnTo>
                <a:lnTo>
                  <a:pt x="4131452" y="4552565"/>
                </a:lnTo>
                <a:lnTo>
                  <a:pt x="0" y="45525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76" name="Freeform 3"/>
          <p:cNvSpPr/>
          <p:nvPr/>
        </p:nvSpPr>
        <p:spPr>
          <a:xfrm flipH="1">
            <a:off x="14568120" y="5734440"/>
            <a:ext cx="4131000" cy="4552200"/>
          </a:xfrm>
          <a:custGeom>
            <a:avLst/>
            <a:gdLst>
              <a:gd name="textAreaLeft" fmla="*/ -360 w 4131000"/>
              <a:gd name="textAreaRight" fmla="*/ 4131000 w 4131000"/>
              <a:gd name="textAreaTop" fmla="*/ 0 h 4552200"/>
              <a:gd name="textAreaBottom" fmla="*/ 4552560 h 4552200"/>
            </a:gdLst>
            <a:ahLst/>
            <a:rect l="textAreaLeft" t="textAreaTop" r="textAreaRight" b="textAreaBottom"/>
            <a:pathLst>
              <a:path w="4131452" h="4552565">
                <a:moveTo>
                  <a:pt x="4131453" y="0"/>
                </a:moveTo>
                <a:lnTo>
                  <a:pt x="0" y="0"/>
                </a:lnTo>
                <a:lnTo>
                  <a:pt x="0" y="4552565"/>
                </a:lnTo>
                <a:lnTo>
                  <a:pt x="4131453" y="4552565"/>
                </a:lnTo>
                <a:lnTo>
                  <a:pt x="4131453"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77" name="Freeform 4"/>
          <p:cNvSpPr/>
          <p:nvPr/>
        </p:nvSpPr>
        <p:spPr>
          <a:xfrm>
            <a:off x="-2591280" y="-2591280"/>
            <a:ext cx="5182200" cy="5182200"/>
          </a:xfrm>
          <a:custGeom>
            <a:avLst/>
            <a:gdLst>
              <a:gd name="textAreaLeft" fmla="*/ 0 w 5182200"/>
              <a:gd name="textAreaRight" fmla="*/ 5182560 w 5182200"/>
              <a:gd name="textAreaTop" fmla="*/ 0 h 5182200"/>
              <a:gd name="textAreaBottom" fmla="*/ 5182560 h 5182200"/>
            </a:gdLst>
            <a:ahLst/>
            <a:rect l="textAreaLeft" t="textAreaTop" r="textAreaRight" b="textAreaBottom"/>
            <a:pathLst>
              <a:path w="5182405" h="5182405">
                <a:moveTo>
                  <a:pt x="0" y="0"/>
                </a:moveTo>
                <a:lnTo>
                  <a:pt x="5182406" y="0"/>
                </a:lnTo>
                <a:lnTo>
                  <a:pt x="5182406" y="5182406"/>
                </a:lnTo>
                <a:lnTo>
                  <a:pt x="0" y="5182406"/>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78" name="Freeform 5"/>
          <p:cNvSpPr/>
          <p:nvPr/>
        </p:nvSpPr>
        <p:spPr>
          <a:xfrm>
            <a:off x="14881680" y="-2591280"/>
            <a:ext cx="5182200" cy="5182200"/>
          </a:xfrm>
          <a:custGeom>
            <a:avLst/>
            <a:gdLst>
              <a:gd name="textAreaLeft" fmla="*/ 0 w 5182200"/>
              <a:gd name="textAreaRight" fmla="*/ 5182560 w 5182200"/>
              <a:gd name="textAreaTop" fmla="*/ 0 h 5182200"/>
              <a:gd name="textAreaBottom" fmla="*/ 5182560 h 5182200"/>
            </a:gdLst>
            <a:ahLst/>
            <a:rect l="textAreaLeft" t="textAreaTop" r="textAreaRight" b="textAreaBottom"/>
            <a:pathLst>
              <a:path w="5182405" h="5182405">
                <a:moveTo>
                  <a:pt x="0" y="0"/>
                </a:moveTo>
                <a:lnTo>
                  <a:pt x="5182406" y="0"/>
                </a:lnTo>
                <a:lnTo>
                  <a:pt x="5182406" y="5182406"/>
                </a:lnTo>
                <a:lnTo>
                  <a:pt x="0" y="5182406"/>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79" name="Freeform 6"/>
          <p:cNvSpPr/>
          <p:nvPr/>
        </p:nvSpPr>
        <p:spPr>
          <a:xfrm>
            <a:off x="1653480" y="-584280"/>
            <a:ext cx="2245320" cy="2245320"/>
          </a:xfrm>
          <a:custGeom>
            <a:avLst/>
            <a:gdLst>
              <a:gd name="textAreaLeft" fmla="*/ 0 w 2245320"/>
              <a:gd name="textAreaRight" fmla="*/ 2245680 w 2245320"/>
              <a:gd name="textAreaTop" fmla="*/ 0 h 2245320"/>
              <a:gd name="textAreaBottom" fmla="*/ 2245680 h 2245320"/>
            </a:gdLst>
            <a:ahLst/>
            <a:rect l="textAreaLeft" t="textAreaTop" r="textAreaRight" b="textAreaBottom"/>
            <a:pathLst>
              <a:path w="2245530" h="2245530">
                <a:moveTo>
                  <a:pt x="0" y="0"/>
                </a:moveTo>
                <a:lnTo>
                  <a:pt x="2245530" y="0"/>
                </a:lnTo>
                <a:lnTo>
                  <a:pt x="2245530" y="2245530"/>
                </a:lnTo>
                <a:lnTo>
                  <a:pt x="0" y="2245530"/>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80" name="Freeform 7"/>
          <p:cNvSpPr/>
          <p:nvPr/>
        </p:nvSpPr>
        <p:spPr>
          <a:xfrm flipH="1">
            <a:off x="14388480" y="-584280"/>
            <a:ext cx="2245320" cy="2245320"/>
          </a:xfrm>
          <a:custGeom>
            <a:avLst/>
            <a:gdLst>
              <a:gd name="textAreaLeft" fmla="*/ -360 w 2245320"/>
              <a:gd name="textAreaRight" fmla="*/ 2245320 w 2245320"/>
              <a:gd name="textAreaTop" fmla="*/ 0 h 2245320"/>
              <a:gd name="textAreaBottom" fmla="*/ 2245680 h 2245320"/>
            </a:gdLst>
            <a:ahLst/>
            <a:rect l="textAreaLeft" t="textAreaTop" r="textAreaRight" b="textAreaBottom"/>
            <a:pathLst>
              <a:path w="2245530" h="2245530">
                <a:moveTo>
                  <a:pt x="2245530" y="0"/>
                </a:moveTo>
                <a:lnTo>
                  <a:pt x="0" y="0"/>
                </a:lnTo>
                <a:lnTo>
                  <a:pt x="0" y="2245530"/>
                </a:lnTo>
                <a:lnTo>
                  <a:pt x="2245530" y="2245530"/>
                </a:lnTo>
                <a:lnTo>
                  <a:pt x="224553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81" name="Freeform 8"/>
          <p:cNvSpPr/>
          <p:nvPr/>
        </p:nvSpPr>
        <p:spPr>
          <a:xfrm>
            <a:off x="17519040" y="3406320"/>
            <a:ext cx="1360800" cy="719280"/>
          </a:xfrm>
          <a:custGeom>
            <a:avLst/>
            <a:gdLst>
              <a:gd name="textAreaLeft" fmla="*/ 0 w 1360800"/>
              <a:gd name="textAreaRight" fmla="*/ 1361160 w 1360800"/>
              <a:gd name="textAreaTop" fmla="*/ 0 h 719280"/>
              <a:gd name="textAreaBottom" fmla="*/ 719640 h 719280"/>
            </a:gdLst>
            <a:ahLst/>
            <a:rect l="textAreaLeft" t="textAreaTop" r="textAreaRight" b="textAreaBottom"/>
            <a:pathLst>
              <a:path w="1361294" h="719784">
                <a:moveTo>
                  <a:pt x="0" y="0"/>
                </a:moveTo>
                <a:lnTo>
                  <a:pt x="1361294" y="0"/>
                </a:lnTo>
                <a:lnTo>
                  <a:pt x="1361294" y="719784"/>
                </a:lnTo>
                <a:lnTo>
                  <a:pt x="0" y="719784"/>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82" name="Freeform 9"/>
          <p:cNvSpPr/>
          <p:nvPr/>
        </p:nvSpPr>
        <p:spPr>
          <a:xfrm flipH="1">
            <a:off x="-592560" y="3406320"/>
            <a:ext cx="1360800" cy="719280"/>
          </a:xfrm>
          <a:custGeom>
            <a:avLst/>
            <a:gdLst>
              <a:gd name="textAreaLeft" fmla="*/ 360 w 1360800"/>
              <a:gd name="textAreaRight" fmla="*/ 1361520 w 1360800"/>
              <a:gd name="textAreaTop" fmla="*/ 0 h 719280"/>
              <a:gd name="textAreaBottom" fmla="*/ 719640 h 719280"/>
            </a:gdLst>
            <a:ahLst/>
            <a:rect l="textAreaLeft" t="textAreaTop" r="textAreaRight" b="textAreaBottom"/>
            <a:pathLst>
              <a:path w="1361294" h="719784">
                <a:moveTo>
                  <a:pt x="1361294" y="0"/>
                </a:moveTo>
                <a:lnTo>
                  <a:pt x="0" y="0"/>
                </a:lnTo>
                <a:lnTo>
                  <a:pt x="0" y="719784"/>
                </a:lnTo>
                <a:lnTo>
                  <a:pt x="1361294" y="719784"/>
                </a:lnTo>
                <a:lnTo>
                  <a:pt x="1361294"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83" name="Freeform 10"/>
          <p:cNvSpPr/>
          <p:nvPr/>
        </p:nvSpPr>
        <p:spPr>
          <a:xfrm>
            <a:off x="899640" y="191016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7"/>
                </a:lnTo>
                <a:lnTo>
                  <a:pt x="0" y="1296377"/>
                </a:lnTo>
                <a:lnTo>
                  <a:pt x="0"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84" name="Freeform 11"/>
          <p:cNvSpPr/>
          <p:nvPr/>
        </p:nvSpPr>
        <p:spPr>
          <a:xfrm>
            <a:off x="3250800" y="963864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9">
              <a:extLst>
                <a:ext uri="{96DAC541-7B7A-43D3-8B79-37D633B846F1}">
                  <asvg:svgBlip xmlns:asvg="http://schemas.microsoft.com/office/drawing/2016/SVG/main" r:embed="rId2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85" name="Freeform 12"/>
          <p:cNvSpPr/>
          <p:nvPr/>
        </p:nvSpPr>
        <p:spPr>
          <a:xfrm flipH="1">
            <a:off x="16224840" y="194292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7"/>
                </a:lnTo>
                <a:lnTo>
                  <a:pt x="1296378" y="1296377"/>
                </a:lnTo>
                <a:lnTo>
                  <a:pt x="1296378" y="0"/>
                </a:lnTo>
                <a:close/>
              </a:path>
            </a:pathLst>
          </a:custGeom>
          <a:blipFill rotWithShape="0">
            <a:blip r:embed="rId21">
              <a:extLst>
                <a:ext uri="{96DAC541-7B7A-43D3-8B79-37D633B846F1}">
                  <asvg:svgBlip xmlns:asvg="http://schemas.microsoft.com/office/drawing/2016/SVG/main" r:embed="rId2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86" name="Freeform 13"/>
          <p:cNvSpPr/>
          <p:nvPr/>
        </p:nvSpPr>
        <p:spPr>
          <a:xfrm flipH="1">
            <a:off x="13740840" y="968112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23">
              <a:extLst>
                <a:ext uri="{96DAC541-7B7A-43D3-8B79-37D633B846F1}">
                  <asvg:svgBlip xmlns:asvg="http://schemas.microsoft.com/office/drawing/2016/SVG/main" r:embed="rId2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87" name="TextBox 14"/>
          <p:cNvSpPr/>
          <p:nvPr/>
        </p:nvSpPr>
        <p:spPr>
          <a:xfrm>
            <a:off x="2196000" y="2985480"/>
            <a:ext cx="13895280" cy="4622040"/>
          </a:xfrm>
          <a:prstGeom prst="rect">
            <a:avLst/>
          </a:prstGeom>
          <a:noFill/>
          <a:ln w="0">
            <a:noFill/>
          </a:ln>
        </p:spPr>
        <p:style>
          <a:lnRef idx="0"/>
          <a:fillRef idx="0"/>
          <a:effectRef idx="0"/>
          <a:fontRef idx="minor"/>
        </p:style>
        <p:txBody>
          <a:bodyPr lIns="0" rIns="0" tIns="0" bIns="0" anchor="t">
            <a:spAutoFit/>
          </a:bodyPr>
          <a:p>
            <a:pPr algn="ctr" defTabSz="914400">
              <a:lnSpc>
                <a:spcPts val="9099"/>
              </a:lnSpc>
            </a:pPr>
            <a:r>
              <a:rPr b="1" lang="en-US" sz="6500" strike="noStrike" u="none">
                <a:solidFill>
                  <a:srgbClr val="301e67"/>
                </a:solidFill>
                <a:uFillTx/>
                <a:latin typeface="Garet Bold"/>
                <a:ea typeface="Garet Bold"/>
              </a:rPr>
              <a:t>TRAINING YOUNG KIDS</a:t>
            </a:r>
            <a:endParaRPr b="0" lang="en-US" sz="6500" strike="noStrike" u="none">
              <a:solidFill>
                <a:srgbClr val="000000"/>
              </a:solidFill>
              <a:uFillTx/>
              <a:latin typeface="DejaVu Sans"/>
            </a:endParaRPr>
          </a:p>
          <a:p>
            <a:pPr algn="ctr" defTabSz="914400">
              <a:lnSpc>
                <a:spcPts val="9099"/>
              </a:lnSpc>
            </a:pPr>
            <a:r>
              <a:rPr b="1" lang="en-US" sz="6500" strike="noStrike" u="none">
                <a:solidFill>
                  <a:srgbClr val="301e67"/>
                </a:solidFill>
                <a:uFillTx/>
                <a:latin typeface="Garet Bold"/>
                <a:ea typeface="Garet Bold"/>
              </a:rPr>
              <a:t>TO IMPROVE THEIR EMOTIONAL</a:t>
            </a:r>
            <a:endParaRPr b="0" lang="en-US" sz="6500" strike="noStrike" u="none">
              <a:solidFill>
                <a:srgbClr val="000000"/>
              </a:solidFill>
              <a:uFillTx/>
              <a:latin typeface="DejaVu Sans"/>
            </a:endParaRPr>
          </a:p>
          <a:p>
            <a:pPr algn="ctr" defTabSz="914400">
              <a:lnSpc>
                <a:spcPts val="9099"/>
              </a:lnSpc>
            </a:pPr>
            <a:r>
              <a:rPr b="1" lang="en-US" sz="6500" strike="noStrike" u="none">
                <a:solidFill>
                  <a:srgbClr val="301e67"/>
                </a:solidFill>
                <a:uFillTx/>
                <a:latin typeface="Garet Bold"/>
                <a:ea typeface="Garet Bold"/>
              </a:rPr>
              <a:t>INTELLIGENCE</a:t>
            </a:r>
            <a:endParaRPr b="0" lang="en-US" sz="6500" strike="noStrike" u="none">
              <a:solidFill>
                <a:srgbClr val="000000"/>
              </a:solidFill>
              <a:uFillTx/>
              <a:latin typeface="DejaVu Sans"/>
            </a:endParaRPr>
          </a:p>
        </p:txBody>
      </p:sp>
      <p:sp>
        <p:nvSpPr>
          <p:cNvPr id="88" name="TextBox 15"/>
          <p:cNvSpPr/>
          <p:nvPr/>
        </p:nvSpPr>
        <p:spPr>
          <a:xfrm>
            <a:off x="7274880" y="1345680"/>
            <a:ext cx="3738240" cy="583200"/>
          </a:xfrm>
          <a:prstGeom prst="rect">
            <a:avLst/>
          </a:prstGeom>
          <a:noFill/>
          <a:ln w="0">
            <a:noFill/>
          </a:ln>
        </p:spPr>
        <p:style>
          <a:lnRef idx="0"/>
          <a:fillRef idx="0"/>
          <a:effectRef idx="0"/>
          <a:fontRef idx="minor"/>
        </p:style>
        <p:txBody>
          <a:bodyPr lIns="0" rIns="0" tIns="0" bIns="0" anchor="t">
            <a:spAutoFit/>
          </a:bodyPr>
          <a:p>
            <a:pPr algn="ctr" defTabSz="914400">
              <a:lnSpc>
                <a:spcPts val="4595"/>
              </a:lnSpc>
            </a:pPr>
            <a:r>
              <a:rPr b="0" lang="en-US" sz="3290" strike="noStrike" u="none">
                <a:solidFill>
                  <a:srgbClr val="ffffff"/>
                </a:solidFill>
                <a:uFillTx/>
                <a:latin typeface="Roboto"/>
                <a:ea typeface="Roboto"/>
              </a:rPr>
              <a:t>Thynk Unlimited</a:t>
            </a:r>
            <a:endParaRPr b="0" lang="en-US" sz="3290" strike="noStrike" u="none">
              <a:solidFill>
                <a:srgbClr val="000000"/>
              </a:solidFill>
              <a:uFillTx/>
              <a:latin typeface="DejaVu Sans"/>
            </a:endParaRPr>
          </a:p>
        </p:txBody>
      </p:sp>
      <p:sp>
        <p:nvSpPr>
          <p:cNvPr id="89" name="TextBox 16"/>
          <p:cNvSpPr/>
          <p:nvPr/>
        </p:nvSpPr>
        <p:spPr>
          <a:xfrm>
            <a:off x="5312880" y="8024400"/>
            <a:ext cx="7662600" cy="1119600"/>
          </a:xfrm>
          <a:prstGeom prst="rect">
            <a:avLst/>
          </a:prstGeom>
          <a:noFill/>
          <a:ln w="0">
            <a:noFill/>
          </a:ln>
        </p:spPr>
        <p:style>
          <a:lnRef idx="0"/>
          <a:fillRef idx="0"/>
          <a:effectRef idx="0"/>
          <a:fontRef idx="minor"/>
        </p:style>
        <p:txBody>
          <a:bodyPr lIns="0" rIns="0" tIns="0" bIns="0" anchor="t">
            <a:spAutoFit/>
          </a:bodyPr>
          <a:p>
            <a:pPr algn="ctr" defTabSz="914400">
              <a:lnSpc>
                <a:spcPts val="2940"/>
              </a:lnSpc>
            </a:pPr>
            <a:r>
              <a:rPr b="1" lang="en-US" sz="2100" strike="noStrike" u="none">
                <a:solidFill>
                  <a:srgbClr val="000000"/>
                </a:solidFill>
                <a:uFillTx/>
                <a:latin typeface="Garet Bold"/>
                <a:ea typeface="Garet Bold"/>
              </a:rPr>
              <a:t>COMP-263 HUMAN-COMPUTER INTERACTION</a:t>
            </a:r>
            <a:endParaRPr b="0" lang="en-US" sz="2100" strike="noStrike" u="none">
              <a:solidFill>
                <a:srgbClr val="000000"/>
              </a:solidFill>
              <a:uFillTx/>
              <a:latin typeface="DejaVu Sans"/>
            </a:endParaRPr>
          </a:p>
          <a:p>
            <a:pPr algn="ctr" defTabSz="914400">
              <a:lnSpc>
                <a:spcPts val="2940"/>
              </a:lnSpc>
            </a:pPr>
            <a:r>
              <a:rPr b="1" lang="en-US" sz="2100" strike="noStrike" u="none">
                <a:solidFill>
                  <a:srgbClr val="000000"/>
                </a:solidFill>
                <a:uFillTx/>
                <a:latin typeface="Garet Bold"/>
                <a:ea typeface="Garet Bold"/>
              </a:rPr>
              <a:t>GROUP MEMBERS: LOUCAS, MICHAEL, CHRISTOS, JASON</a:t>
            </a:r>
            <a:endParaRPr b="0" lang="en-US" sz="2100" strike="noStrike" u="none">
              <a:solidFill>
                <a:srgbClr val="000000"/>
              </a:solidFill>
              <a:uFillTx/>
              <a:latin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Freeform 2"/>
          <p:cNvSpPr/>
          <p:nvPr/>
        </p:nvSpPr>
        <p:spPr>
          <a:xfrm flipH="1" flipV="1">
            <a:off x="11298960" y="-40320"/>
            <a:ext cx="7520760" cy="8287200"/>
          </a:xfrm>
          <a:custGeom>
            <a:avLst/>
            <a:gdLst>
              <a:gd name="textAreaLeft" fmla="*/ -360 w 7520760"/>
              <a:gd name="textAreaRight" fmla="*/ 7520760 w 7520760"/>
              <a:gd name="textAreaTop" fmla="*/ 360 h 8287200"/>
              <a:gd name="textAreaBottom" fmla="*/ 8287920 h 8287200"/>
            </a:gdLst>
            <a:ahLst/>
            <a:rect l="textAreaLeft" t="textAreaTop" r="textAreaRight" b="textAreaBottom"/>
            <a:pathLst>
              <a:path w="7520997" h="8287599">
                <a:moveTo>
                  <a:pt x="7520997" y="8287599"/>
                </a:moveTo>
                <a:lnTo>
                  <a:pt x="0" y="8287599"/>
                </a:lnTo>
                <a:lnTo>
                  <a:pt x="0" y="0"/>
                </a:lnTo>
                <a:lnTo>
                  <a:pt x="7520997" y="0"/>
                </a:lnTo>
                <a:lnTo>
                  <a:pt x="7520997" y="8287599"/>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83" name="Freeform 3"/>
          <p:cNvSpPr/>
          <p:nvPr/>
        </p:nvSpPr>
        <p:spPr>
          <a:xfrm>
            <a:off x="13633920" y="8462160"/>
            <a:ext cx="5355360" cy="5355360"/>
          </a:xfrm>
          <a:custGeom>
            <a:avLst/>
            <a:gdLst>
              <a:gd name="textAreaLeft" fmla="*/ 0 w 5355360"/>
              <a:gd name="textAreaRight" fmla="*/ 5355720 w 5355360"/>
              <a:gd name="textAreaTop" fmla="*/ 0 h 5355360"/>
              <a:gd name="textAreaBottom" fmla="*/ 5355720 h 5355360"/>
            </a:gdLst>
            <a:ahLst/>
            <a:rect l="textAreaLeft" t="textAreaTop" r="textAreaRight" b="textAreaBottom"/>
            <a:pathLst>
              <a:path w="5355604" h="5355604">
                <a:moveTo>
                  <a:pt x="0" y="0"/>
                </a:moveTo>
                <a:lnTo>
                  <a:pt x="5355604" y="0"/>
                </a:lnTo>
                <a:lnTo>
                  <a:pt x="5355604" y="5355604"/>
                </a:lnTo>
                <a:lnTo>
                  <a:pt x="0" y="5355604"/>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84" name="Freeform 4"/>
          <p:cNvSpPr/>
          <p:nvPr/>
        </p:nvSpPr>
        <p:spPr>
          <a:xfrm flipH="1">
            <a:off x="10681560" y="-1122840"/>
            <a:ext cx="2245320" cy="2245320"/>
          </a:xfrm>
          <a:custGeom>
            <a:avLst/>
            <a:gdLst>
              <a:gd name="textAreaLeft" fmla="*/ -360 w 2245320"/>
              <a:gd name="textAreaRight" fmla="*/ 2245320 w 2245320"/>
              <a:gd name="textAreaTop" fmla="*/ 0 h 2245320"/>
              <a:gd name="textAreaBottom" fmla="*/ 2245680 h 2245320"/>
            </a:gdLst>
            <a:ahLst/>
            <a:rect l="textAreaLeft" t="textAreaTop" r="textAreaRight" b="textAreaBottom"/>
            <a:pathLst>
              <a:path w="2245530" h="2245530">
                <a:moveTo>
                  <a:pt x="2245530" y="0"/>
                </a:moveTo>
                <a:lnTo>
                  <a:pt x="0" y="0"/>
                </a:lnTo>
                <a:lnTo>
                  <a:pt x="0" y="2245530"/>
                </a:lnTo>
                <a:lnTo>
                  <a:pt x="2245530" y="2245530"/>
                </a:lnTo>
                <a:lnTo>
                  <a:pt x="224553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85" name="Freeform 5"/>
          <p:cNvSpPr/>
          <p:nvPr/>
        </p:nvSpPr>
        <p:spPr>
          <a:xfrm>
            <a:off x="6592680" y="8898480"/>
            <a:ext cx="1360800" cy="719280"/>
          </a:xfrm>
          <a:custGeom>
            <a:avLst/>
            <a:gdLst>
              <a:gd name="textAreaLeft" fmla="*/ 0 w 1360800"/>
              <a:gd name="textAreaRight" fmla="*/ 1361160 w 1360800"/>
              <a:gd name="textAreaTop" fmla="*/ 0 h 719280"/>
              <a:gd name="textAreaBottom" fmla="*/ 719640 h 719280"/>
            </a:gdLst>
            <a:ahLst/>
            <a:rect l="textAreaLeft" t="textAreaTop" r="textAreaRight" b="textAreaBottom"/>
            <a:pathLst>
              <a:path w="1361294" h="719784">
                <a:moveTo>
                  <a:pt x="0" y="0"/>
                </a:moveTo>
                <a:lnTo>
                  <a:pt x="1361294" y="0"/>
                </a:lnTo>
                <a:lnTo>
                  <a:pt x="1361294" y="719784"/>
                </a:lnTo>
                <a:lnTo>
                  <a:pt x="0" y="719784"/>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86" name="Freeform 6"/>
          <p:cNvSpPr/>
          <p:nvPr/>
        </p:nvSpPr>
        <p:spPr>
          <a:xfrm>
            <a:off x="8742960" y="1615680"/>
            <a:ext cx="1360800" cy="719280"/>
          </a:xfrm>
          <a:custGeom>
            <a:avLst/>
            <a:gdLst>
              <a:gd name="textAreaLeft" fmla="*/ 0 w 1360800"/>
              <a:gd name="textAreaRight" fmla="*/ 1361160 w 1360800"/>
              <a:gd name="textAreaTop" fmla="*/ 0 h 719280"/>
              <a:gd name="textAreaBottom" fmla="*/ 719640 h 719280"/>
            </a:gdLst>
            <a:ahLst/>
            <a:rect l="textAreaLeft" t="textAreaTop" r="textAreaRight" b="textAreaBottom"/>
            <a:pathLst>
              <a:path w="1361294" h="719784">
                <a:moveTo>
                  <a:pt x="0" y="0"/>
                </a:moveTo>
                <a:lnTo>
                  <a:pt x="1361295" y="0"/>
                </a:lnTo>
                <a:lnTo>
                  <a:pt x="1361295" y="719784"/>
                </a:lnTo>
                <a:lnTo>
                  <a:pt x="0" y="719784"/>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87" name="TextBox 7"/>
          <p:cNvSpPr/>
          <p:nvPr/>
        </p:nvSpPr>
        <p:spPr>
          <a:xfrm>
            <a:off x="1555560" y="4297680"/>
            <a:ext cx="9450360" cy="2904840"/>
          </a:xfrm>
          <a:prstGeom prst="rect">
            <a:avLst/>
          </a:prstGeom>
          <a:noFill/>
          <a:ln w="0">
            <a:noFill/>
          </a:ln>
        </p:spPr>
        <p:style>
          <a:lnRef idx="0"/>
          <a:fillRef idx="0"/>
          <a:effectRef idx="0"/>
          <a:fontRef idx="minor"/>
        </p:style>
        <p:txBody>
          <a:bodyPr lIns="0" rIns="0" tIns="0" bIns="0" anchor="t">
            <a:spAutoFit/>
          </a:bodyPr>
          <a:p>
            <a:pPr defTabSz="914400">
              <a:lnSpc>
                <a:spcPts val="11438"/>
              </a:lnSpc>
            </a:pPr>
            <a:r>
              <a:rPr b="1" lang="en-US" sz="11790" strike="noStrike" u="none">
                <a:solidFill>
                  <a:srgbClr val="301e67"/>
                </a:solidFill>
                <a:uFillTx/>
                <a:latin typeface="Garet Bold"/>
                <a:ea typeface="Garet Bold"/>
              </a:rPr>
              <a:t>THANK YOU</a:t>
            </a:r>
            <a:endParaRPr b="0" lang="en-US" sz="11790" strike="noStrike" u="none">
              <a:solidFill>
                <a:srgbClr val="000000"/>
              </a:solidFill>
              <a:uFillTx/>
              <a:latin typeface="DejaVu Sans"/>
            </a:endParaRPr>
          </a:p>
        </p:txBody>
      </p:sp>
      <p:sp>
        <p:nvSpPr>
          <p:cNvPr id="188" name="Freeform 8"/>
          <p:cNvSpPr/>
          <p:nvPr/>
        </p:nvSpPr>
        <p:spPr>
          <a:xfrm>
            <a:off x="14739120" y="889848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89" name="Freeform 9"/>
          <p:cNvSpPr/>
          <p:nvPr/>
        </p:nvSpPr>
        <p:spPr>
          <a:xfrm>
            <a:off x="8495640" y="-4068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7"/>
                </a:lnTo>
                <a:lnTo>
                  <a:pt x="0" y="1296377"/>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90" name="Freeform 10"/>
          <p:cNvSpPr/>
          <p:nvPr/>
        </p:nvSpPr>
        <p:spPr>
          <a:xfrm flipH="1">
            <a:off x="9144000" y="861012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91" name="Freeform 11"/>
          <p:cNvSpPr/>
          <p:nvPr/>
        </p:nvSpPr>
        <p:spPr>
          <a:xfrm flipH="1">
            <a:off x="14604120" y="67932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Freeform 2"/>
          <p:cNvSpPr/>
          <p:nvPr/>
        </p:nvSpPr>
        <p:spPr>
          <a:xfrm flipH="1" flipV="1">
            <a:off x="12758400" y="0"/>
            <a:ext cx="5528520" cy="6091920"/>
          </a:xfrm>
          <a:custGeom>
            <a:avLst/>
            <a:gdLst>
              <a:gd name="textAreaLeft" fmla="*/ -360 w 5528520"/>
              <a:gd name="textAreaRight" fmla="*/ 5528520 w 5528520"/>
              <a:gd name="textAreaTop" fmla="*/ 360 h 6091920"/>
              <a:gd name="textAreaBottom" fmla="*/ 6092640 h 6091920"/>
            </a:gdLst>
            <a:ahLst/>
            <a:rect l="textAreaLeft" t="textAreaTop" r="textAreaRight" b="textAreaBottom"/>
            <a:pathLst>
              <a:path w="5528803" h="6092345">
                <a:moveTo>
                  <a:pt x="5528803" y="6092345"/>
                </a:moveTo>
                <a:lnTo>
                  <a:pt x="0" y="6092345"/>
                </a:lnTo>
                <a:lnTo>
                  <a:pt x="0" y="0"/>
                </a:lnTo>
                <a:lnTo>
                  <a:pt x="5528803" y="0"/>
                </a:lnTo>
                <a:lnTo>
                  <a:pt x="5528803" y="6092345"/>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91" name="Freeform 3"/>
          <p:cNvSpPr/>
          <p:nvPr/>
        </p:nvSpPr>
        <p:spPr>
          <a:xfrm>
            <a:off x="10459800" y="6580440"/>
            <a:ext cx="5355360" cy="5355360"/>
          </a:xfrm>
          <a:custGeom>
            <a:avLst/>
            <a:gdLst>
              <a:gd name="textAreaLeft" fmla="*/ 0 w 5355360"/>
              <a:gd name="textAreaRight" fmla="*/ 5355720 w 5355360"/>
              <a:gd name="textAreaTop" fmla="*/ 0 h 5355360"/>
              <a:gd name="textAreaBottom" fmla="*/ 5355720 h 5355360"/>
            </a:gdLst>
            <a:ahLst/>
            <a:rect l="textAreaLeft" t="textAreaTop" r="textAreaRight" b="textAreaBottom"/>
            <a:pathLst>
              <a:path w="5355604" h="5355604">
                <a:moveTo>
                  <a:pt x="0" y="0"/>
                </a:moveTo>
                <a:lnTo>
                  <a:pt x="5355604" y="0"/>
                </a:lnTo>
                <a:lnTo>
                  <a:pt x="5355604" y="5355604"/>
                </a:lnTo>
                <a:lnTo>
                  <a:pt x="0" y="5355604"/>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grpSp>
        <p:nvGrpSpPr>
          <p:cNvPr id="92" name="Group 4"/>
          <p:cNvGrpSpPr/>
          <p:nvPr/>
        </p:nvGrpSpPr>
        <p:grpSpPr>
          <a:xfrm>
            <a:off x="10459800" y="1591920"/>
            <a:ext cx="7103160" cy="7103160"/>
            <a:chOff x="10459800" y="1591920"/>
            <a:chExt cx="7103160" cy="7103160"/>
          </a:xfrm>
        </p:grpSpPr>
        <p:sp>
          <p:nvSpPr>
            <p:cNvPr id="93" name="Freeform 5"/>
            <p:cNvSpPr/>
            <p:nvPr/>
          </p:nvSpPr>
          <p:spPr>
            <a:xfrm>
              <a:off x="10459800" y="1591920"/>
              <a:ext cx="7103160" cy="7103160"/>
            </a:xfrm>
            <a:custGeom>
              <a:avLst/>
              <a:gdLst>
                <a:gd name="textAreaLeft" fmla="*/ 0 w 7103160"/>
                <a:gd name="textAreaRight" fmla="*/ 7103520 w 7103160"/>
                <a:gd name="textAreaTop" fmla="*/ 0 h 7103160"/>
                <a:gd name="textAreaBottom" fmla="*/ 7103520 h 71031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5"/>
              <a:srcRect/>
              <a:stretch/>
            </a:blipFill>
            <a:ln cap="sq" w="228600">
              <a:solidFill>
                <a:srgbClr val="301e67"/>
              </a:solidFill>
              <a:miter/>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grpSp>
      <p:sp>
        <p:nvSpPr>
          <p:cNvPr id="94" name="Freeform 6"/>
          <p:cNvSpPr/>
          <p:nvPr/>
        </p:nvSpPr>
        <p:spPr>
          <a:xfrm flipH="1">
            <a:off x="16887960" y="7012800"/>
            <a:ext cx="2245320" cy="2245320"/>
          </a:xfrm>
          <a:custGeom>
            <a:avLst/>
            <a:gdLst>
              <a:gd name="textAreaLeft" fmla="*/ -360 w 2245320"/>
              <a:gd name="textAreaRight" fmla="*/ 2245320 w 2245320"/>
              <a:gd name="textAreaTop" fmla="*/ 0 h 2245320"/>
              <a:gd name="textAreaBottom" fmla="*/ 2245680 h 2245320"/>
            </a:gdLst>
            <a:ahLst/>
            <a:rect l="textAreaLeft" t="textAreaTop" r="textAreaRight" b="textAreaBottom"/>
            <a:pathLst>
              <a:path w="2245530" h="2245530">
                <a:moveTo>
                  <a:pt x="2245530" y="0"/>
                </a:moveTo>
                <a:lnTo>
                  <a:pt x="0" y="0"/>
                </a:lnTo>
                <a:lnTo>
                  <a:pt x="0" y="2245530"/>
                </a:lnTo>
                <a:lnTo>
                  <a:pt x="2245530" y="2245530"/>
                </a:lnTo>
                <a:lnTo>
                  <a:pt x="2245530" y="0"/>
                </a:lnTo>
                <a:close/>
              </a:path>
            </a:pathLst>
          </a:custGeom>
          <a:blipFill rotWithShape="0">
            <a:blip r:embed="rId6">
              <a:extLst>
                <a:ext uri="{96DAC541-7B7A-43D3-8B79-37D633B846F1}">
                  <asvg:svgBlip xmlns:asvg="http://schemas.microsoft.com/office/drawing/2016/SVG/main" r:embed="rId7"/>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95" name="TextBox 7"/>
          <p:cNvSpPr/>
          <p:nvPr/>
        </p:nvSpPr>
        <p:spPr>
          <a:xfrm>
            <a:off x="710280" y="974520"/>
            <a:ext cx="10090440" cy="1330560"/>
          </a:xfrm>
          <a:prstGeom prst="rect">
            <a:avLst/>
          </a:prstGeom>
          <a:noFill/>
          <a:ln w="0">
            <a:noFill/>
          </a:ln>
        </p:spPr>
        <p:style>
          <a:lnRef idx="0"/>
          <a:fillRef idx="0"/>
          <a:effectRef idx="0"/>
          <a:fontRef idx="minor"/>
        </p:style>
        <p:txBody>
          <a:bodyPr lIns="0" rIns="0" tIns="0" bIns="0" anchor="t">
            <a:spAutoFit/>
          </a:bodyPr>
          <a:p>
            <a:pPr defTabSz="914400">
              <a:lnSpc>
                <a:spcPts val="10480"/>
              </a:lnSpc>
            </a:pPr>
            <a:r>
              <a:rPr b="1" lang="en-US" sz="7490" strike="noStrike" u="none">
                <a:solidFill>
                  <a:srgbClr val="301e67"/>
                </a:solidFill>
                <a:uFillTx/>
                <a:latin typeface="Garet Bold"/>
                <a:ea typeface="Garet Bold"/>
              </a:rPr>
              <a:t>INTRODUCTION</a:t>
            </a:r>
            <a:endParaRPr b="0" lang="en-US" sz="7490" strike="noStrike" u="none">
              <a:solidFill>
                <a:srgbClr val="000000"/>
              </a:solidFill>
              <a:uFillTx/>
              <a:latin typeface="DejaVu Sans"/>
            </a:endParaRPr>
          </a:p>
        </p:txBody>
      </p:sp>
      <p:sp>
        <p:nvSpPr>
          <p:cNvPr id="96" name="TextBox 8"/>
          <p:cNvSpPr/>
          <p:nvPr/>
        </p:nvSpPr>
        <p:spPr>
          <a:xfrm>
            <a:off x="710280" y="2776680"/>
            <a:ext cx="9289080" cy="5935320"/>
          </a:xfrm>
          <a:prstGeom prst="rect">
            <a:avLst/>
          </a:prstGeom>
          <a:noFill/>
          <a:ln w="0">
            <a:noFill/>
          </a:ln>
        </p:spPr>
        <p:style>
          <a:lnRef idx="0"/>
          <a:fillRef idx="0"/>
          <a:effectRef idx="0"/>
          <a:fontRef idx="minor"/>
        </p:style>
        <p:txBody>
          <a:bodyPr lIns="0" rIns="0" tIns="0" bIns="0" anchor="t">
            <a:spAutoFit/>
          </a:bodyPr>
          <a:p>
            <a:pPr defTabSz="914400">
              <a:lnSpc>
                <a:spcPts val="3895"/>
              </a:lnSpc>
            </a:pPr>
            <a:r>
              <a:rPr b="0" lang="en-US" sz="2780" strike="noStrike" u="none">
                <a:solidFill>
                  <a:srgbClr val="000000"/>
                </a:solidFill>
                <a:uFillTx/>
                <a:latin typeface="Roboto"/>
                <a:ea typeface="Roboto"/>
              </a:rPr>
              <a:t>  </a:t>
            </a:r>
            <a:r>
              <a:rPr b="0" lang="en-US" sz="2780" strike="noStrike" u="none">
                <a:solidFill>
                  <a:srgbClr val="000000"/>
                </a:solidFill>
                <a:uFillTx/>
                <a:latin typeface="Roboto"/>
                <a:ea typeface="Roboto"/>
              </a:rPr>
              <a:t>The objective of our project is to help young children train their Emotional Intelligence (EI). Emotional Intelligence (EI) is linked to success in academic performance and personal life, as it enhances skills like Communication and Self-Regulation. Children are subject to an incredibly wide variety of emotional stimuli without always having the means to make sense of or deal with them. Via an interactive emotion recognition game, we aim to provide children with a playful and engaging way to identify, understand, and manage their emotions.</a:t>
            </a:r>
            <a:endParaRPr b="0" lang="en-US" sz="2780" strike="noStrike" u="none">
              <a:solidFill>
                <a:srgbClr val="000000"/>
              </a:solidFill>
              <a:uFillTx/>
              <a:latin typeface="DejaVu Sans"/>
            </a:endParaRPr>
          </a:p>
        </p:txBody>
      </p:sp>
      <p:sp>
        <p:nvSpPr>
          <p:cNvPr id="97" name="Freeform 9"/>
          <p:cNvSpPr/>
          <p:nvPr/>
        </p:nvSpPr>
        <p:spPr>
          <a:xfrm>
            <a:off x="9823320" y="813564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8">
              <a:extLst>
                <a:ext uri="{96DAC541-7B7A-43D3-8B79-37D633B846F1}">
                  <asvg:svgBlip xmlns:asvg="http://schemas.microsoft.com/office/drawing/2016/SVG/main" r:embed="rId9"/>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98" name="Freeform 10"/>
          <p:cNvSpPr/>
          <p:nvPr/>
        </p:nvSpPr>
        <p:spPr>
          <a:xfrm flipH="1">
            <a:off x="11841120" y="38052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10">
              <a:extLst>
                <a:ext uri="{96DAC541-7B7A-43D3-8B79-37D633B846F1}">
                  <asvg:svgBlip xmlns:asvg="http://schemas.microsoft.com/office/drawing/2016/SVG/main" r:embed="rId11"/>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Box 2"/>
          <p:cNvSpPr/>
          <p:nvPr/>
        </p:nvSpPr>
        <p:spPr>
          <a:xfrm>
            <a:off x="3100320" y="4201920"/>
            <a:ext cx="6414120" cy="3520440"/>
          </a:xfrm>
          <a:prstGeom prst="rect">
            <a:avLst/>
          </a:prstGeom>
          <a:noFill/>
          <a:ln w="0">
            <a:noFill/>
          </a:ln>
        </p:spPr>
        <p:style>
          <a:lnRef idx="0"/>
          <a:fillRef idx="0"/>
          <a:effectRef idx="0"/>
          <a:fontRef idx="minor"/>
        </p:style>
        <p:txBody>
          <a:bodyPr lIns="0" rIns="0" tIns="0" bIns="0" anchor="t">
            <a:spAutoFit/>
          </a:bodyPr>
          <a:p>
            <a:pPr defTabSz="914400">
              <a:lnSpc>
                <a:spcPts val="4620"/>
              </a:lnSpc>
            </a:pPr>
            <a:r>
              <a:rPr b="1" lang="en-US" sz="3300" strike="noStrike" u="none">
                <a:solidFill>
                  <a:srgbClr val="b6eada"/>
                </a:solidFill>
                <a:uFillTx/>
                <a:latin typeface="Roboto Bold"/>
                <a:ea typeface="Roboto Bold"/>
              </a:rPr>
              <a:t>Primary Users:</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Children aged 5–8 years</a:t>
            </a:r>
            <a:endParaRPr b="0" lang="en-US" sz="3300" strike="noStrike" u="none">
              <a:solidFill>
                <a:srgbClr val="000000"/>
              </a:solidFill>
              <a:uFillTx/>
              <a:latin typeface="DejaVu Sans"/>
            </a:endParaRPr>
          </a:p>
          <a:p>
            <a:pPr defTabSz="914400">
              <a:lnSpc>
                <a:spcPts val="4620"/>
              </a:lnSpc>
            </a:pPr>
            <a:endParaRPr b="0" lang="en-US" sz="1800" strike="noStrike" u="none">
              <a:solidFill>
                <a:srgbClr val="000000"/>
              </a:solidFill>
              <a:uFillTx/>
              <a:latin typeface="DejaVu Sans"/>
            </a:endParaRPr>
          </a:p>
          <a:p>
            <a:pPr defTabSz="914400">
              <a:lnSpc>
                <a:spcPts val="4620"/>
              </a:lnSpc>
            </a:pPr>
            <a:r>
              <a:rPr b="1" lang="en-US" sz="3300" strike="noStrike" u="none">
                <a:solidFill>
                  <a:srgbClr val="b6eada"/>
                </a:solidFill>
                <a:uFillTx/>
                <a:latin typeface="Roboto Bold"/>
                <a:ea typeface="Roboto Bold"/>
              </a:rPr>
              <a:t>Secondary Users:</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Parents</a:t>
            </a:r>
            <a:endParaRPr b="0" lang="en-US" sz="3300" strike="noStrike" u="none">
              <a:solidFill>
                <a:srgbClr val="000000"/>
              </a:solidFill>
              <a:uFillTx/>
              <a:latin typeface="DejaVu Sans"/>
            </a:endParaRPr>
          </a:p>
          <a:p>
            <a:pPr defTabSz="914400">
              <a:lnSpc>
                <a:spcPts val="4620"/>
              </a:lnSpc>
            </a:pPr>
            <a:endParaRPr b="0" lang="en-US" sz="1800" strike="noStrike" u="none">
              <a:solidFill>
                <a:srgbClr val="000000"/>
              </a:solidFill>
              <a:uFillTx/>
              <a:latin typeface="DejaVu Sans"/>
            </a:endParaRPr>
          </a:p>
        </p:txBody>
      </p:sp>
      <p:sp>
        <p:nvSpPr>
          <p:cNvPr id="100" name="TextBox 3"/>
          <p:cNvSpPr/>
          <p:nvPr/>
        </p:nvSpPr>
        <p:spPr>
          <a:xfrm>
            <a:off x="9514800" y="4125960"/>
            <a:ext cx="5774040" cy="4810320"/>
          </a:xfrm>
          <a:prstGeom prst="rect">
            <a:avLst/>
          </a:prstGeom>
          <a:noFill/>
          <a:ln w="0">
            <a:noFill/>
          </a:ln>
        </p:spPr>
        <p:style>
          <a:lnRef idx="0"/>
          <a:fillRef idx="0"/>
          <a:effectRef idx="0"/>
          <a:fontRef idx="minor"/>
        </p:style>
        <p:txBody>
          <a:bodyPr lIns="0" rIns="0" tIns="0" bIns="0" anchor="t">
            <a:spAutoFit/>
          </a:bodyPr>
          <a:p>
            <a:pPr defTabSz="914400">
              <a:lnSpc>
                <a:spcPts val="5411"/>
              </a:lnSpc>
            </a:pPr>
            <a:r>
              <a:rPr b="1" lang="en-US" sz="3300" strike="noStrike" u="none">
                <a:solidFill>
                  <a:srgbClr val="b6eada"/>
                </a:solidFill>
                <a:uFillTx/>
                <a:latin typeface="Roboto Bold"/>
                <a:ea typeface="Roboto Bold"/>
              </a:rPr>
              <a:t>Data Collection:</a:t>
            </a:r>
            <a:endParaRPr b="0" lang="en-US" sz="3300" strike="noStrike" u="none">
              <a:solidFill>
                <a:srgbClr val="000000"/>
              </a:solidFill>
              <a:uFillTx/>
              <a:latin typeface="DejaVu Sans"/>
            </a:endParaRPr>
          </a:p>
          <a:p>
            <a:pPr defTabSz="914400">
              <a:lnSpc>
                <a:spcPts val="5411"/>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Questionnaires for parents &amp; teachers</a:t>
            </a:r>
            <a:endParaRPr b="0" lang="en-US" sz="3300" strike="noStrike" u="none">
              <a:solidFill>
                <a:srgbClr val="000000"/>
              </a:solidFill>
              <a:uFillTx/>
              <a:latin typeface="DejaVu Sans"/>
            </a:endParaRPr>
          </a:p>
          <a:p>
            <a:pPr defTabSz="914400">
              <a:lnSpc>
                <a:spcPts val="5411"/>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Observations of play</a:t>
            </a:r>
            <a:endParaRPr b="0" lang="en-US" sz="3300" strike="noStrike" u="none">
              <a:solidFill>
                <a:srgbClr val="000000"/>
              </a:solidFill>
              <a:uFillTx/>
              <a:latin typeface="DejaVu Sans"/>
            </a:endParaRPr>
          </a:p>
          <a:p>
            <a:pPr defTabSz="914400">
              <a:lnSpc>
                <a:spcPts val="5411"/>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Professional consultation</a:t>
            </a:r>
            <a:endParaRPr b="0" lang="en-US" sz="3300" strike="noStrike" u="none">
              <a:solidFill>
                <a:srgbClr val="000000"/>
              </a:solidFill>
              <a:uFillTx/>
              <a:latin typeface="DejaVu Sans"/>
            </a:endParaRPr>
          </a:p>
          <a:p>
            <a:pPr defTabSz="914400">
              <a:lnSpc>
                <a:spcPts val="5411"/>
              </a:lnSpc>
            </a:pPr>
            <a:endParaRPr b="0" lang="en-US" sz="1800" strike="noStrike" u="none">
              <a:solidFill>
                <a:srgbClr val="000000"/>
              </a:solidFill>
              <a:uFillTx/>
              <a:latin typeface="DejaVu Sans"/>
            </a:endParaRPr>
          </a:p>
          <a:p>
            <a:pPr defTabSz="914400">
              <a:lnSpc>
                <a:spcPts val="5411"/>
              </a:lnSpc>
            </a:pPr>
            <a:endParaRPr b="0" lang="en-US" sz="1800" strike="noStrike" u="none">
              <a:solidFill>
                <a:srgbClr val="000000"/>
              </a:solidFill>
              <a:uFillTx/>
              <a:latin typeface="DejaVu Sans"/>
            </a:endParaRPr>
          </a:p>
        </p:txBody>
      </p:sp>
      <p:sp>
        <p:nvSpPr>
          <p:cNvPr id="101" name="Freeform 4"/>
          <p:cNvSpPr/>
          <p:nvPr/>
        </p:nvSpPr>
        <p:spPr>
          <a:xfrm rot="10800000">
            <a:off x="14569200" y="-928080"/>
            <a:ext cx="4131000" cy="4552200"/>
          </a:xfrm>
          <a:custGeom>
            <a:avLst/>
            <a:gdLst>
              <a:gd name="textAreaLeft" fmla="*/ 0 w 4131000"/>
              <a:gd name="textAreaRight" fmla="*/ 4131360 w 4131000"/>
              <a:gd name="textAreaTop" fmla="*/ 0 h 4552200"/>
              <a:gd name="textAreaBottom" fmla="*/ 4552560 h 4552200"/>
            </a:gdLst>
            <a:ahLst/>
            <a:rect l="textAreaLeft" t="textAreaTop" r="textAreaRight" b="textAreaBottom"/>
            <a:pathLst>
              <a:path w="4131452" h="4552565">
                <a:moveTo>
                  <a:pt x="0" y="0"/>
                </a:moveTo>
                <a:lnTo>
                  <a:pt x="4131453" y="0"/>
                </a:lnTo>
                <a:lnTo>
                  <a:pt x="4131453" y="4552564"/>
                </a:lnTo>
                <a:lnTo>
                  <a:pt x="0" y="4552564"/>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02" name="Freeform 5"/>
          <p:cNvSpPr/>
          <p:nvPr/>
        </p:nvSpPr>
        <p:spPr>
          <a:xfrm flipH="1" rot="10800000">
            <a:off x="-411840" y="-928080"/>
            <a:ext cx="4131000" cy="4552200"/>
          </a:xfrm>
          <a:custGeom>
            <a:avLst/>
            <a:gdLst>
              <a:gd name="textAreaLeft" fmla="*/ -360 w 4131000"/>
              <a:gd name="textAreaRight" fmla="*/ 4131000 w 4131000"/>
              <a:gd name="textAreaTop" fmla="*/ 0 h 4552200"/>
              <a:gd name="textAreaBottom" fmla="*/ 4552560 h 4552200"/>
            </a:gdLst>
            <a:ahLst/>
            <a:rect l="textAreaLeft" t="textAreaTop" r="textAreaRight" b="textAreaBottom"/>
            <a:pathLst>
              <a:path w="4131452" h="4552565">
                <a:moveTo>
                  <a:pt x="4131452" y="0"/>
                </a:moveTo>
                <a:lnTo>
                  <a:pt x="0" y="0"/>
                </a:lnTo>
                <a:lnTo>
                  <a:pt x="0" y="4552564"/>
                </a:lnTo>
                <a:lnTo>
                  <a:pt x="4131452" y="4552564"/>
                </a:lnTo>
                <a:lnTo>
                  <a:pt x="4131452"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03" name="Freeform 6"/>
          <p:cNvSpPr/>
          <p:nvPr/>
        </p:nvSpPr>
        <p:spPr>
          <a:xfrm>
            <a:off x="-2183760" y="8325360"/>
            <a:ext cx="5182200" cy="5182200"/>
          </a:xfrm>
          <a:custGeom>
            <a:avLst/>
            <a:gdLst>
              <a:gd name="textAreaLeft" fmla="*/ 0 w 5182200"/>
              <a:gd name="textAreaRight" fmla="*/ 5182560 w 5182200"/>
              <a:gd name="textAreaTop" fmla="*/ 0 h 5182200"/>
              <a:gd name="textAreaBottom" fmla="*/ 5182560 h 5182200"/>
            </a:gdLst>
            <a:ahLst/>
            <a:rect l="textAreaLeft" t="textAreaTop" r="textAreaRight" b="textAreaBottom"/>
            <a:pathLst>
              <a:path w="5182405" h="5182405">
                <a:moveTo>
                  <a:pt x="0" y="0"/>
                </a:moveTo>
                <a:lnTo>
                  <a:pt x="5182405" y="0"/>
                </a:lnTo>
                <a:lnTo>
                  <a:pt x="5182405" y="5182405"/>
                </a:lnTo>
                <a:lnTo>
                  <a:pt x="0" y="518240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04" name="Freeform 7"/>
          <p:cNvSpPr/>
          <p:nvPr/>
        </p:nvSpPr>
        <p:spPr>
          <a:xfrm flipH="1">
            <a:off x="15288480" y="8325360"/>
            <a:ext cx="5182200" cy="5182200"/>
          </a:xfrm>
          <a:custGeom>
            <a:avLst/>
            <a:gdLst>
              <a:gd name="textAreaLeft" fmla="*/ -360 w 5182200"/>
              <a:gd name="textAreaRight" fmla="*/ 5182200 w 5182200"/>
              <a:gd name="textAreaTop" fmla="*/ 0 h 5182200"/>
              <a:gd name="textAreaBottom" fmla="*/ 5182560 h 5182200"/>
            </a:gdLst>
            <a:ahLst/>
            <a:rect l="textAreaLeft" t="textAreaTop" r="textAreaRight" b="textAreaBottom"/>
            <a:pathLst>
              <a:path w="5182405" h="5182405">
                <a:moveTo>
                  <a:pt x="5182405" y="0"/>
                </a:moveTo>
                <a:lnTo>
                  <a:pt x="0" y="0"/>
                </a:lnTo>
                <a:lnTo>
                  <a:pt x="0" y="5182405"/>
                </a:lnTo>
                <a:lnTo>
                  <a:pt x="5182405" y="5182405"/>
                </a:lnTo>
                <a:lnTo>
                  <a:pt x="5182405"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05" name="Freeform 8"/>
          <p:cNvSpPr/>
          <p:nvPr/>
        </p:nvSpPr>
        <p:spPr>
          <a:xfrm>
            <a:off x="-984600" y="7274160"/>
            <a:ext cx="2245320" cy="2245320"/>
          </a:xfrm>
          <a:custGeom>
            <a:avLst/>
            <a:gdLst>
              <a:gd name="textAreaLeft" fmla="*/ 0 w 2245320"/>
              <a:gd name="textAreaRight" fmla="*/ 2245680 w 2245320"/>
              <a:gd name="textAreaTop" fmla="*/ 0 h 2245320"/>
              <a:gd name="textAreaBottom" fmla="*/ 2245680 h 2245320"/>
            </a:gdLst>
            <a:ahLst/>
            <a:rect l="textAreaLeft" t="textAreaTop" r="textAreaRight" b="textAreaBottom"/>
            <a:pathLst>
              <a:path w="2245530" h="2245530">
                <a:moveTo>
                  <a:pt x="0" y="0"/>
                </a:moveTo>
                <a:lnTo>
                  <a:pt x="2245530" y="0"/>
                </a:lnTo>
                <a:lnTo>
                  <a:pt x="2245530" y="2245530"/>
                </a:lnTo>
                <a:lnTo>
                  <a:pt x="0" y="2245530"/>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06" name="Freeform 9"/>
          <p:cNvSpPr/>
          <p:nvPr/>
        </p:nvSpPr>
        <p:spPr>
          <a:xfrm flipH="1">
            <a:off x="17026200" y="7274160"/>
            <a:ext cx="2245320" cy="2245320"/>
          </a:xfrm>
          <a:custGeom>
            <a:avLst/>
            <a:gdLst>
              <a:gd name="textAreaLeft" fmla="*/ -360 w 2245320"/>
              <a:gd name="textAreaRight" fmla="*/ 2245320 w 2245320"/>
              <a:gd name="textAreaTop" fmla="*/ 0 h 2245320"/>
              <a:gd name="textAreaBottom" fmla="*/ 2245680 h 2245320"/>
            </a:gdLst>
            <a:ahLst/>
            <a:rect l="textAreaLeft" t="textAreaTop" r="textAreaRight" b="textAreaBottom"/>
            <a:pathLst>
              <a:path w="2245530" h="2245530">
                <a:moveTo>
                  <a:pt x="2245530" y="0"/>
                </a:moveTo>
                <a:lnTo>
                  <a:pt x="0" y="0"/>
                </a:lnTo>
                <a:lnTo>
                  <a:pt x="0" y="2245530"/>
                </a:lnTo>
                <a:lnTo>
                  <a:pt x="2245530" y="2245530"/>
                </a:lnTo>
                <a:lnTo>
                  <a:pt x="224553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07" name="Freeform 10"/>
          <p:cNvSpPr/>
          <p:nvPr/>
        </p:nvSpPr>
        <p:spPr>
          <a:xfrm>
            <a:off x="2802240" y="861012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08" name="TextBox 11"/>
          <p:cNvSpPr/>
          <p:nvPr/>
        </p:nvSpPr>
        <p:spPr>
          <a:xfrm>
            <a:off x="3741840" y="266040"/>
            <a:ext cx="10447200" cy="5280840"/>
          </a:xfrm>
          <a:prstGeom prst="rect">
            <a:avLst/>
          </a:prstGeom>
          <a:noFill/>
          <a:ln w="0">
            <a:noFill/>
          </a:ln>
        </p:spPr>
        <p:style>
          <a:lnRef idx="0"/>
          <a:fillRef idx="0"/>
          <a:effectRef idx="0"/>
          <a:fontRef idx="minor"/>
        </p:style>
        <p:txBody>
          <a:bodyPr lIns="0" rIns="0" tIns="0" bIns="0" anchor="t">
            <a:spAutoFit/>
          </a:bodyPr>
          <a:p>
            <a:pPr algn="ctr" defTabSz="914400">
              <a:lnSpc>
                <a:spcPts val="8317"/>
              </a:lnSpc>
            </a:pPr>
            <a:r>
              <a:rPr b="1" lang="en-US" sz="5940" strike="noStrike" u="none">
                <a:solidFill>
                  <a:srgbClr val="301e67"/>
                </a:solidFill>
                <a:uFillTx/>
                <a:latin typeface="Garet Bold"/>
                <a:ea typeface="Garet Bold"/>
              </a:rPr>
              <a:t>PHASE 1.1 – IDENTIFY USER NEEDS AND ESTABLISH REQUIREMENTS</a:t>
            </a:r>
            <a:endParaRPr b="0" lang="en-US" sz="5940" strike="noStrike" u="none">
              <a:solidFill>
                <a:srgbClr val="000000"/>
              </a:solidFill>
              <a:uFillTx/>
              <a:latin typeface="DejaVu Sans"/>
            </a:endParaRPr>
          </a:p>
          <a:p>
            <a:pPr algn="ctr" defTabSz="914400">
              <a:lnSpc>
                <a:spcPts val="8317"/>
              </a:lnSpc>
            </a:pPr>
            <a:endParaRPr b="0" lang="en-US" sz="1800" strike="noStrike" u="none">
              <a:solidFill>
                <a:srgbClr val="000000"/>
              </a:solidFill>
              <a:uFillTx/>
              <a:latin typeface="DejaVu Sans"/>
            </a:endParaRPr>
          </a:p>
        </p:txBody>
      </p:sp>
      <p:sp>
        <p:nvSpPr>
          <p:cNvPr id="109" name="Freeform 12"/>
          <p:cNvSpPr/>
          <p:nvPr/>
        </p:nvSpPr>
        <p:spPr>
          <a:xfrm flipH="1">
            <a:off x="14189400" y="861012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Box 2"/>
          <p:cNvSpPr/>
          <p:nvPr/>
        </p:nvSpPr>
        <p:spPr>
          <a:xfrm>
            <a:off x="2729520" y="4070160"/>
            <a:ext cx="6414120" cy="4928760"/>
          </a:xfrm>
          <a:prstGeom prst="rect">
            <a:avLst/>
          </a:prstGeom>
          <a:noFill/>
          <a:ln w="0">
            <a:noFill/>
          </a:ln>
        </p:spPr>
        <p:style>
          <a:lnRef idx="0"/>
          <a:fillRef idx="0"/>
          <a:effectRef idx="0"/>
          <a:fontRef idx="minor"/>
        </p:style>
        <p:txBody>
          <a:bodyPr lIns="0" rIns="0" tIns="0" bIns="0" anchor="t">
            <a:spAutoFit/>
          </a:bodyPr>
          <a:p>
            <a:pPr defTabSz="914400">
              <a:lnSpc>
                <a:spcPts val="5545"/>
              </a:lnSpc>
            </a:pPr>
            <a:r>
              <a:rPr b="1" lang="en-US" sz="3300" strike="noStrike" u="none">
                <a:solidFill>
                  <a:srgbClr val="b6eada"/>
                </a:solidFill>
                <a:uFillTx/>
                <a:latin typeface="Roboto Bold"/>
                <a:ea typeface="Roboto Bold"/>
              </a:rPr>
              <a:t>Functional Requirements:</a:t>
            </a:r>
            <a:endParaRPr b="0" lang="en-US" sz="3300" strike="noStrike" u="none">
              <a:solidFill>
                <a:srgbClr val="000000"/>
              </a:solidFill>
              <a:uFillTx/>
              <a:latin typeface="DejaVu Sans"/>
            </a:endParaRPr>
          </a:p>
          <a:p>
            <a:pPr defTabSz="914400">
              <a:lnSpc>
                <a:spcPts val="5545"/>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Parent login/signup</a:t>
            </a:r>
            <a:endParaRPr b="0" lang="en-US" sz="3300" strike="noStrike" u="none">
              <a:solidFill>
                <a:srgbClr val="000000"/>
              </a:solidFill>
              <a:uFillTx/>
              <a:latin typeface="DejaVu Sans"/>
            </a:endParaRPr>
          </a:p>
          <a:p>
            <a:pPr defTabSz="914400">
              <a:lnSpc>
                <a:spcPts val="5545"/>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Child account creation</a:t>
            </a:r>
            <a:endParaRPr b="0" lang="en-US" sz="3300" strike="noStrike" u="none">
              <a:solidFill>
                <a:srgbClr val="000000"/>
              </a:solidFill>
              <a:uFillTx/>
              <a:latin typeface="DejaVu Sans"/>
            </a:endParaRPr>
          </a:p>
          <a:p>
            <a:pPr defTabSz="914400">
              <a:lnSpc>
                <a:spcPts val="5545"/>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Select Emotion recognition game</a:t>
            </a:r>
            <a:endParaRPr b="0" lang="en-US" sz="3300" strike="noStrike" u="none">
              <a:solidFill>
                <a:srgbClr val="000000"/>
              </a:solidFill>
              <a:uFillTx/>
              <a:latin typeface="DejaVu Sans"/>
            </a:endParaRPr>
          </a:p>
          <a:p>
            <a:pPr defTabSz="914400">
              <a:lnSpc>
                <a:spcPts val="5545"/>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Children Dashboard</a:t>
            </a:r>
            <a:endParaRPr b="0" lang="en-US" sz="3300" strike="noStrike" u="none">
              <a:solidFill>
                <a:srgbClr val="000000"/>
              </a:solidFill>
              <a:uFillTx/>
              <a:latin typeface="DejaVu Sans"/>
            </a:endParaRPr>
          </a:p>
          <a:p>
            <a:pPr defTabSz="914400">
              <a:lnSpc>
                <a:spcPts val="5545"/>
              </a:lnSpc>
            </a:pPr>
            <a:endParaRPr b="0" lang="en-US" sz="1800" strike="noStrike" u="none">
              <a:solidFill>
                <a:srgbClr val="000000"/>
              </a:solidFill>
              <a:uFillTx/>
              <a:latin typeface="DejaVu Sans"/>
            </a:endParaRPr>
          </a:p>
        </p:txBody>
      </p:sp>
      <p:sp>
        <p:nvSpPr>
          <p:cNvPr id="111" name="TextBox 3"/>
          <p:cNvSpPr/>
          <p:nvPr/>
        </p:nvSpPr>
        <p:spPr>
          <a:xfrm>
            <a:off x="9824760" y="4070160"/>
            <a:ext cx="8324640" cy="4928760"/>
          </a:xfrm>
          <a:prstGeom prst="rect">
            <a:avLst/>
          </a:prstGeom>
          <a:noFill/>
          <a:ln w="0">
            <a:noFill/>
          </a:ln>
        </p:spPr>
        <p:style>
          <a:lnRef idx="0"/>
          <a:fillRef idx="0"/>
          <a:effectRef idx="0"/>
          <a:fontRef idx="minor"/>
        </p:style>
        <p:txBody>
          <a:bodyPr lIns="0" rIns="0" tIns="0" bIns="0" anchor="t">
            <a:spAutoFit/>
          </a:bodyPr>
          <a:p>
            <a:pPr defTabSz="914400">
              <a:lnSpc>
                <a:spcPts val="5545"/>
              </a:lnSpc>
            </a:pPr>
            <a:r>
              <a:rPr b="1" lang="en-US" sz="3300" strike="noStrike" u="none">
                <a:solidFill>
                  <a:srgbClr val="b6eada"/>
                </a:solidFill>
                <a:uFillTx/>
                <a:latin typeface="Roboto Bold"/>
                <a:ea typeface="Roboto Bold"/>
              </a:rPr>
              <a:t>Non-Functional Requirements:</a:t>
            </a:r>
            <a:endParaRPr b="0" lang="en-US" sz="3300" strike="noStrike" u="none">
              <a:solidFill>
                <a:srgbClr val="000000"/>
              </a:solidFill>
              <a:uFillTx/>
              <a:latin typeface="DejaVu Sans"/>
            </a:endParaRPr>
          </a:p>
          <a:p>
            <a:pPr defTabSz="914400">
              <a:lnSpc>
                <a:spcPts val="5545"/>
              </a:lnSpc>
            </a:pPr>
            <a:r>
              <a:rPr b="1" lang="en-US" sz="3300" strike="noStrike" u="none">
                <a:solidFill>
                  <a:srgbClr val="000000"/>
                </a:solidFill>
                <a:uFillTx/>
                <a:latin typeface="Roboto Bold"/>
                <a:ea typeface="Roboto Bold"/>
              </a:rPr>
              <a:t>•</a:t>
            </a: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Simple UI for kids</a:t>
            </a:r>
            <a:endParaRPr b="0" lang="en-US" sz="3300" strike="noStrike" u="none">
              <a:solidFill>
                <a:srgbClr val="000000"/>
              </a:solidFill>
              <a:uFillTx/>
              <a:latin typeface="DejaVu Sans"/>
            </a:endParaRPr>
          </a:p>
          <a:p>
            <a:pPr defTabSz="914400">
              <a:lnSpc>
                <a:spcPts val="5545"/>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Fast Response Time (under 2s interaction)</a:t>
            </a:r>
            <a:endParaRPr b="0" lang="en-US" sz="3300" strike="noStrike" u="none">
              <a:solidFill>
                <a:srgbClr val="000000"/>
              </a:solidFill>
              <a:uFillTx/>
              <a:latin typeface="DejaVu Sans"/>
            </a:endParaRPr>
          </a:p>
          <a:p>
            <a:pPr defTabSz="914400">
              <a:lnSpc>
                <a:spcPts val="5545"/>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Privacy (COPPA, GDPR compliant)</a:t>
            </a:r>
            <a:endParaRPr b="0" lang="en-US" sz="3300" strike="noStrike" u="none">
              <a:solidFill>
                <a:srgbClr val="000000"/>
              </a:solidFill>
              <a:uFillTx/>
              <a:latin typeface="DejaVu Sans"/>
            </a:endParaRPr>
          </a:p>
          <a:p>
            <a:pPr defTabSz="914400">
              <a:lnSpc>
                <a:spcPts val="5545"/>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High availability (99%)</a:t>
            </a:r>
            <a:endParaRPr b="0" lang="en-US" sz="3300" strike="noStrike" u="none">
              <a:solidFill>
                <a:srgbClr val="000000"/>
              </a:solidFill>
              <a:uFillTx/>
              <a:latin typeface="DejaVu Sans"/>
            </a:endParaRPr>
          </a:p>
          <a:p>
            <a:pPr defTabSz="914400">
              <a:lnSpc>
                <a:spcPts val="5545"/>
              </a:lnSpc>
            </a:pPr>
            <a:endParaRPr b="0" lang="en-US" sz="1800" strike="noStrike" u="none">
              <a:solidFill>
                <a:srgbClr val="000000"/>
              </a:solidFill>
              <a:uFillTx/>
              <a:latin typeface="DejaVu Sans"/>
            </a:endParaRPr>
          </a:p>
        </p:txBody>
      </p:sp>
      <p:sp>
        <p:nvSpPr>
          <p:cNvPr id="112" name="Freeform 4"/>
          <p:cNvSpPr/>
          <p:nvPr/>
        </p:nvSpPr>
        <p:spPr>
          <a:xfrm rot="10800000">
            <a:off x="14569200" y="360"/>
            <a:ext cx="4131000" cy="4552200"/>
          </a:xfrm>
          <a:custGeom>
            <a:avLst/>
            <a:gdLst>
              <a:gd name="textAreaLeft" fmla="*/ 0 w 4131000"/>
              <a:gd name="textAreaRight" fmla="*/ 4131360 w 4131000"/>
              <a:gd name="textAreaTop" fmla="*/ 0 h 4552200"/>
              <a:gd name="textAreaBottom" fmla="*/ 4552560 h 4552200"/>
            </a:gdLst>
            <a:ahLst/>
            <a:rect l="textAreaLeft" t="textAreaTop" r="textAreaRight" b="textAreaBottom"/>
            <a:pathLst>
              <a:path w="4131452" h="4552565">
                <a:moveTo>
                  <a:pt x="0" y="0"/>
                </a:moveTo>
                <a:lnTo>
                  <a:pt x="4131453" y="0"/>
                </a:lnTo>
                <a:lnTo>
                  <a:pt x="4131453" y="4552565"/>
                </a:lnTo>
                <a:lnTo>
                  <a:pt x="0" y="45525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13" name="Freeform 5"/>
          <p:cNvSpPr/>
          <p:nvPr/>
        </p:nvSpPr>
        <p:spPr>
          <a:xfrm flipH="1" rot="10800000">
            <a:off x="-411840" y="360"/>
            <a:ext cx="4131000" cy="4552200"/>
          </a:xfrm>
          <a:custGeom>
            <a:avLst/>
            <a:gdLst>
              <a:gd name="textAreaLeft" fmla="*/ -360 w 4131000"/>
              <a:gd name="textAreaRight" fmla="*/ 4131000 w 4131000"/>
              <a:gd name="textAreaTop" fmla="*/ 0 h 4552200"/>
              <a:gd name="textAreaBottom" fmla="*/ 4552560 h 4552200"/>
            </a:gdLst>
            <a:ahLst/>
            <a:rect l="textAreaLeft" t="textAreaTop" r="textAreaRight" b="textAreaBottom"/>
            <a:pathLst>
              <a:path w="4131452" h="4552565">
                <a:moveTo>
                  <a:pt x="4131452" y="0"/>
                </a:moveTo>
                <a:lnTo>
                  <a:pt x="0" y="0"/>
                </a:lnTo>
                <a:lnTo>
                  <a:pt x="0" y="4552565"/>
                </a:lnTo>
                <a:lnTo>
                  <a:pt x="4131452" y="4552565"/>
                </a:lnTo>
                <a:lnTo>
                  <a:pt x="4131452"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14" name="Freeform 6"/>
          <p:cNvSpPr/>
          <p:nvPr/>
        </p:nvSpPr>
        <p:spPr>
          <a:xfrm>
            <a:off x="-2183760" y="9253800"/>
            <a:ext cx="5182200" cy="5182200"/>
          </a:xfrm>
          <a:custGeom>
            <a:avLst/>
            <a:gdLst>
              <a:gd name="textAreaLeft" fmla="*/ 0 w 5182200"/>
              <a:gd name="textAreaRight" fmla="*/ 5182560 w 5182200"/>
              <a:gd name="textAreaTop" fmla="*/ 0 h 5182200"/>
              <a:gd name="textAreaBottom" fmla="*/ 5182560 h 5182200"/>
            </a:gdLst>
            <a:ahLst/>
            <a:rect l="textAreaLeft" t="textAreaTop" r="textAreaRight" b="textAreaBottom"/>
            <a:pathLst>
              <a:path w="5182405" h="5182405">
                <a:moveTo>
                  <a:pt x="0" y="0"/>
                </a:moveTo>
                <a:lnTo>
                  <a:pt x="5182405" y="0"/>
                </a:lnTo>
                <a:lnTo>
                  <a:pt x="5182405" y="5182405"/>
                </a:lnTo>
                <a:lnTo>
                  <a:pt x="0" y="518240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15" name="Freeform 7"/>
          <p:cNvSpPr/>
          <p:nvPr/>
        </p:nvSpPr>
        <p:spPr>
          <a:xfrm flipH="1">
            <a:off x="15288480" y="9253800"/>
            <a:ext cx="5182200" cy="5182200"/>
          </a:xfrm>
          <a:custGeom>
            <a:avLst/>
            <a:gdLst>
              <a:gd name="textAreaLeft" fmla="*/ -360 w 5182200"/>
              <a:gd name="textAreaRight" fmla="*/ 5182200 w 5182200"/>
              <a:gd name="textAreaTop" fmla="*/ 0 h 5182200"/>
              <a:gd name="textAreaBottom" fmla="*/ 5182560 h 5182200"/>
            </a:gdLst>
            <a:ahLst/>
            <a:rect l="textAreaLeft" t="textAreaTop" r="textAreaRight" b="textAreaBottom"/>
            <a:pathLst>
              <a:path w="5182405" h="5182405">
                <a:moveTo>
                  <a:pt x="5182405" y="0"/>
                </a:moveTo>
                <a:lnTo>
                  <a:pt x="0" y="0"/>
                </a:lnTo>
                <a:lnTo>
                  <a:pt x="0" y="5182405"/>
                </a:lnTo>
                <a:lnTo>
                  <a:pt x="5182405" y="5182405"/>
                </a:lnTo>
                <a:lnTo>
                  <a:pt x="5182405"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16" name="Freeform 8"/>
          <p:cNvSpPr/>
          <p:nvPr/>
        </p:nvSpPr>
        <p:spPr>
          <a:xfrm>
            <a:off x="-984600" y="8202960"/>
            <a:ext cx="2245320" cy="2245320"/>
          </a:xfrm>
          <a:custGeom>
            <a:avLst/>
            <a:gdLst>
              <a:gd name="textAreaLeft" fmla="*/ 0 w 2245320"/>
              <a:gd name="textAreaRight" fmla="*/ 2245680 w 2245320"/>
              <a:gd name="textAreaTop" fmla="*/ 0 h 2245320"/>
              <a:gd name="textAreaBottom" fmla="*/ 2245680 h 2245320"/>
            </a:gdLst>
            <a:ahLst/>
            <a:rect l="textAreaLeft" t="textAreaTop" r="textAreaRight" b="textAreaBottom"/>
            <a:pathLst>
              <a:path w="2245530" h="2245530">
                <a:moveTo>
                  <a:pt x="0" y="0"/>
                </a:moveTo>
                <a:lnTo>
                  <a:pt x="2245530" y="0"/>
                </a:lnTo>
                <a:lnTo>
                  <a:pt x="2245530" y="2245530"/>
                </a:lnTo>
                <a:lnTo>
                  <a:pt x="0" y="2245530"/>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17" name="Freeform 9"/>
          <p:cNvSpPr/>
          <p:nvPr/>
        </p:nvSpPr>
        <p:spPr>
          <a:xfrm flipH="1">
            <a:off x="17026200" y="8202960"/>
            <a:ext cx="2245320" cy="2245320"/>
          </a:xfrm>
          <a:custGeom>
            <a:avLst/>
            <a:gdLst>
              <a:gd name="textAreaLeft" fmla="*/ -360 w 2245320"/>
              <a:gd name="textAreaRight" fmla="*/ 2245320 w 2245320"/>
              <a:gd name="textAreaTop" fmla="*/ 0 h 2245320"/>
              <a:gd name="textAreaBottom" fmla="*/ 2245680 h 2245320"/>
            </a:gdLst>
            <a:ahLst/>
            <a:rect l="textAreaLeft" t="textAreaTop" r="textAreaRight" b="textAreaBottom"/>
            <a:pathLst>
              <a:path w="2245530" h="2245530">
                <a:moveTo>
                  <a:pt x="2245530" y="0"/>
                </a:moveTo>
                <a:lnTo>
                  <a:pt x="0" y="0"/>
                </a:lnTo>
                <a:lnTo>
                  <a:pt x="0" y="2245530"/>
                </a:lnTo>
                <a:lnTo>
                  <a:pt x="2245530" y="2245530"/>
                </a:lnTo>
                <a:lnTo>
                  <a:pt x="224553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18" name="Freeform 10"/>
          <p:cNvSpPr/>
          <p:nvPr/>
        </p:nvSpPr>
        <p:spPr>
          <a:xfrm>
            <a:off x="8463240" y="9826920"/>
            <a:ext cx="1360800" cy="719280"/>
          </a:xfrm>
          <a:custGeom>
            <a:avLst/>
            <a:gdLst>
              <a:gd name="textAreaLeft" fmla="*/ 0 w 1360800"/>
              <a:gd name="textAreaRight" fmla="*/ 1361160 w 1360800"/>
              <a:gd name="textAreaTop" fmla="*/ 0 h 719280"/>
              <a:gd name="textAreaBottom" fmla="*/ 719640 h 719280"/>
            </a:gdLst>
            <a:ahLst/>
            <a:rect l="textAreaLeft" t="textAreaTop" r="textAreaRight" b="textAreaBottom"/>
            <a:pathLst>
              <a:path w="1361294" h="719784">
                <a:moveTo>
                  <a:pt x="0" y="0"/>
                </a:moveTo>
                <a:lnTo>
                  <a:pt x="1361294" y="0"/>
                </a:lnTo>
                <a:lnTo>
                  <a:pt x="1361294" y="719785"/>
                </a:lnTo>
                <a:lnTo>
                  <a:pt x="0" y="719785"/>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19" name="Freeform 11"/>
          <p:cNvSpPr/>
          <p:nvPr/>
        </p:nvSpPr>
        <p:spPr>
          <a:xfrm>
            <a:off x="2802240" y="953856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20" name="Freeform 12"/>
          <p:cNvSpPr/>
          <p:nvPr/>
        </p:nvSpPr>
        <p:spPr>
          <a:xfrm>
            <a:off x="3719880" y="97992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21" name="TextBox 13"/>
          <p:cNvSpPr/>
          <p:nvPr/>
        </p:nvSpPr>
        <p:spPr>
          <a:xfrm>
            <a:off x="3719880" y="520920"/>
            <a:ext cx="10447200" cy="3413520"/>
          </a:xfrm>
          <a:prstGeom prst="rect">
            <a:avLst/>
          </a:prstGeom>
          <a:noFill/>
          <a:ln w="0">
            <a:noFill/>
          </a:ln>
        </p:spPr>
        <p:style>
          <a:lnRef idx="0"/>
          <a:fillRef idx="0"/>
          <a:effectRef idx="0"/>
          <a:fontRef idx="minor"/>
        </p:style>
        <p:txBody>
          <a:bodyPr lIns="0" rIns="0" tIns="0" bIns="0" anchor="t">
            <a:spAutoFit/>
          </a:bodyPr>
          <a:p>
            <a:pPr algn="ctr" defTabSz="914400">
              <a:lnSpc>
                <a:spcPts val="8960"/>
              </a:lnSpc>
            </a:pPr>
            <a:r>
              <a:rPr b="1" lang="en-US" sz="6400" strike="noStrike" u="none">
                <a:solidFill>
                  <a:srgbClr val="301e67"/>
                </a:solidFill>
                <a:uFillTx/>
                <a:latin typeface="Garet Bold"/>
                <a:ea typeface="Garet Bold"/>
              </a:rPr>
              <a:t>PHASE 1.2 –REQUIREMENTS </a:t>
            </a:r>
            <a:endParaRPr b="0" lang="en-US" sz="6400" strike="noStrike" u="none">
              <a:solidFill>
                <a:srgbClr val="000000"/>
              </a:solidFill>
              <a:uFillTx/>
              <a:latin typeface="DejaVu Sans"/>
            </a:endParaRPr>
          </a:p>
          <a:p>
            <a:pPr algn="ctr" defTabSz="914400">
              <a:lnSpc>
                <a:spcPts val="8960"/>
              </a:lnSpc>
            </a:pPr>
            <a:endParaRPr b="0" lang="en-US" sz="1800" strike="noStrike" u="none">
              <a:solidFill>
                <a:srgbClr val="000000"/>
              </a:solidFill>
              <a:uFillTx/>
              <a:latin typeface="DejaVu Sans"/>
            </a:endParaRPr>
          </a:p>
        </p:txBody>
      </p:sp>
      <p:sp>
        <p:nvSpPr>
          <p:cNvPr id="122" name="Freeform 14"/>
          <p:cNvSpPr/>
          <p:nvPr/>
        </p:nvSpPr>
        <p:spPr>
          <a:xfrm flipH="1">
            <a:off x="14189400" y="953856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19">
              <a:extLst>
                <a:ext uri="{96DAC541-7B7A-43D3-8B79-37D633B846F1}">
                  <asvg:svgBlip xmlns:asvg="http://schemas.microsoft.com/office/drawing/2016/SVG/main" r:embed="rId2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23" name="Freeform 15"/>
          <p:cNvSpPr/>
          <p:nvPr/>
        </p:nvSpPr>
        <p:spPr>
          <a:xfrm flipH="1">
            <a:off x="13272480" y="130896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7" y="0"/>
                </a:moveTo>
                <a:lnTo>
                  <a:pt x="0" y="0"/>
                </a:lnTo>
                <a:lnTo>
                  <a:pt x="0" y="1296378"/>
                </a:lnTo>
                <a:lnTo>
                  <a:pt x="1296377" y="1296378"/>
                </a:lnTo>
                <a:lnTo>
                  <a:pt x="1296377" y="0"/>
                </a:lnTo>
                <a:close/>
              </a:path>
            </a:pathLst>
          </a:custGeom>
          <a:blipFill rotWithShape="0">
            <a:blip r:embed="rId21">
              <a:extLst>
                <a:ext uri="{96DAC541-7B7A-43D3-8B79-37D633B846F1}">
                  <asvg:svgBlip xmlns:asvg="http://schemas.microsoft.com/office/drawing/2016/SVG/main" r:embed="rId2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Box 2"/>
          <p:cNvSpPr/>
          <p:nvPr/>
        </p:nvSpPr>
        <p:spPr>
          <a:xfrm>
            <a:off x="3296880" y="3839760"/>
            <a:ext cx="6414120" cy="4694040"/>
          </a:xfrm>
          <a:prstGeom prst="rect">
            <a:avLst/>
          </a:prstGeom>
          <a:noFill/>
          <a:ln w="0">
            <a:noFill/>
          </a:ln>
        </p:spPr>
        <p:style>
          <a:lnRef idx="0"/>
          <a:fillRef idx="0"/>
          <a:effectRef idx="0"/>
          <a:fontRef idx="minor"/>
        </p:style>
        <p:txBody>
          <a:bodyPr lIns="0" rIns="0" tIns="0" bIns="0" anchor="t">
            <a:spAutoFit/>
          </a:bodyPr>
          <a:p>
            <a:pPr defTabSz="914400">
              <a:lnSpc>
                <a:spcPts val="4620"/>
              </a:lnSpc>
            </a:pPr>
            <a:r>
              <a:rPr b="1" lang="en-US" sz="3300" strike="noStrike" u="none">
                <a:solidFill>
                  <a:srgbClr val="b6eada"/>
                </a:solidFill>
                <a:uFillTx/>
                <a:latin typeface="Roboto Bold"/>
                <a:ea typeface="Roboto Bold"/>
              </a:rPr>
              <a:t>Interface Type:</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WIMP with touch support</a:t>
            </a:r>
            <a:endParaRPr b="0" lang="en-US" sz="3300" strike="noStrike" u="none">
              <a:solidFill>
                <a:srgbClr val="000000"/>
              </a:solidFill>
              <a:uFillTx/>
              <a:latin typeface="DejaVu Sans"/>
            </a:endParaRPr>
          </a:p>
          <a:p>
            <a:pPr defTabSz="914400">
              <a:lnSpc>
                <a:spcPts val="4620"/>
              </a:lnSpc>
            </a:pPr>
            <a:endParaRPr b="0" lang="en-US" sz="1800" strike="noStrike" u="none">
              <a:solidFill>
                <a:srgbClr val="000000"/>
              </a:solidFill>
              <a:uFillTx/>
              <a:latin typeface="DejaVu Sans"/>
            </a:endParaRPr>
          </a:p>
          <a:p>
            <a:pPr defTabSz="914400">
              <a:lnSpc>
                <a:spcPts val="4620"/>
              </a:lnSpc>
            </a:pPr>
            <a:r>
              <a:rPr b="1" lang="en-US" sz="3300" strike="noStrike" u="none">
                <a:solidFill>
                  <a:srgbClr val="b6eada"/>
                </a:solidFill>
                <a:uFillTx/>
                <a:latin typeface="Roboto Bold"/>
                <a:ea typeface="Roboto Bold"/>
              </a:rPr>
              <a:t>Input/Output Devices:</a:t>
            </a:r>
            <a:endParaRPr b="0" lang="en-US" sz="3300" strike="noStrike" u="none">
              <a:solidFill>
                <a:srgbClr val="000000"/>
              </a:solidFill>
              <a:uFillTx/>
              <a:latin typeface="DejaVu Sans"/>
            </a:endParaRPr>
          </a:p>
          <a:p>
            <a:pPr defTabSz="914400">
              <a:lnSpc>
                <a:spcPts val="4620"/>
              </a:lnSpc>
            </a:pPr>
            <a:r>
              <a:rPr b="1" lang="en-US" sz="3300" strike="noStrike" u="none">
                <a:solidFill>
                  <a:srgbClr val="000000"/>
                </a:solidFill>
                <a:uFillTx/>
                <a:latin typeface="Roboto Bold"/>
                <a:ea typeface="Roboto Bold"/>
              </a:rPr>
              <a:t>• </a:t>
            </a:r>
            <a:r>
              <a:rPr b="0" lang="en-US" sz="3300" strike="noStrike" u="none">
                <a:solidFill>
                  <a:srgbClr val="000000"/>
                </a:solidFill>
                <a:uFillTx/>
                <a:latin typeface="Roboto"/>
                <a:ea typeface="Roboto"/>
              </a:rPr>
              <a:t>Touchscreen, mouse, keyboard</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Screen (laptop/monitor)</a:t>
            </a:r>
            <a:endParaRPr b="0" lang="en-US" sz="3300" strike="noStrike" u="none">
              <a:solidFill>
                <a:srgbClr val="000000"/>
              </a:solidFill>
              <a:uFillTx/>
              <a:latin typeface="DejaVu Sans"/>
            </a:endParaRPr>
          </a:p>
          <a:p>
            <a:pPr defTabSz="914400">
              <a:lnSpc>
                <a:spcPts val="4620"/>
              </a:lnSpc>
            </a:pPr>
            <a:endParaRPr b="0" lang="en-US" sz="1800" strike="noStrike" u="none">
              <a:solidFill>
                <a:srgbClr val="000000"/>
              </a:solidFill>
              <a:uFillTx/>
              <a:latin typeface="DejaVu Sans"/>
            </a:endParaRPr>
          </a:p>
        </p:txBody>
      </p:sp>
      <p:sp>
        <p:nvSpPr>
          <p:cNvPr id="125" name="TextBox 3"/>
          <p:cNvSpPr/>
          <p:nvPr/>
        </p:nvSpPr>
        <p:spPr>
          <a:xfrm>
            <a:off x="10136160" y="3039840"/>
            <a:ext cx="5774040" cy="5209560"/>
          </a:xfrm>
          <a:prstGeom prst="rect">
            <a:avLst/>
          </a:prstGeom>
          <a:noFill/>
          <a:ln w="0">
            <a:noFill/>
          </a:ln>
        </p:spPr>
        <p:style>
          <a:lnRef idx="0"/>
          <a:fillRef idx="0"/>
          <a:effectRef idx="0"/>
          <a:fontRef idx="minor"/>
        </p:style>
        <p:txBody>
          <a:bodyPr lIns="0" rIns="0" tIns="0" bIns="0" anchor="t">
            <a:spAutoFit/>
          </a:bodyPr>
          <a:p>
            <a:pPr defTabSz="914400">
              <a:lnSpc>
                <a:spcPts val="4620"/>
              </a:lnSpc>
            </a:pPr>
            <a:r>
              <a:rPr b="1" lang="en-US" sz="3300" strike="noStrike" u="none">
                <a:solidFill>
                  <a:srgbClr val="b6eada"/>
                </a:solidFill>
                <a:uFillTx/>
                <a:latin typeface="Roboto Bold"/>
                <a:ea typeface="Roboto Bold"/>
              </a:rPr>
              <a:t>Platform:</a:t>
            </a:r>
            <a:endParaRPr b="0" lang="en-US" sz="3300" strike="noStrike" u="none">
              <a:solidFill>
                <a:srgbClr val="000000"/>
              </a:solidFill>
              <a:uFillTx/>
              <a:latin typeface="DejaVu Sans"/>
            </a:endParaRPr>
          </a:p>
          <a:p>
            <a:pPr defTabSz="914400">
              <a:lnSpc>
                <a:spcPts val="4620"/>
              </a:lnSpc>
            </a:pPr>
            <a:r>
              <a:rPr b="1" lang="en-US" sz="3300" strike="noStrike" u="none">
                <a:solidFill>
                  <a:srgbClr val="000000"/>
                </a:solidFill>
                <a:uFillTx/>
                <a:latin typeface="Roboto Bold"/>
                <a:ea typeface="Roboto Bold"/>
              </a:rPr>
              <a:t>•</a:t>
            </a: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Windows</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macOS</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a:t>
            </a:r>
            <a:r>
              <a:rPr b="0" lang="en-US" sz="3300" strike="noStrike" u="none">
                <a:solidFill>
                  <a:srgbClr val="000000"/>
                </a:solidFill>
                <a:uFillTx/>
                <a:latin typeface="Roboto"/>
                <a:ea typeface="Roboto"/>
              </a:rPr>
              <a:t>iOS</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a:t>
            </a:r>
            <a:r>
              <a:rPr b="0" lang="en-US" sz="3300" strike="noStrike" u="none">
                <a:solidFill>
                  <a:srgbClr val="000000"/>
                </a:solidFill>
                <a:uFillTx/>
                <a:latin typeface="Roboto"/>
                <a:ea typeface="Roboto"/>
              </a:rPr>
              <a:t>Android</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a:t>
            </a:r>
            <a:r>
              <a:rPr b="0" lang="en-US" sz="3300" strike="noStrike" u="none">
                <a:solidFill>
                  <a:srgbClr val="000000"/>
                </a:solidFill>
                <a:uFillTx/>
                <a:latin typeface="Roboto"/>
                <a:ea typeface="Roboto"/>
              </a:rPr>
              <a:t>Consoles</a:t>
            </a:r>
            <a:endParaRPr b="0" lang="en-US" sz="3300" strike="noStrike" u="none">
              <a:solidFill>
                <a:srgbClr val="000000"/>
              </a:solidFill>
              <a:uFillTx/>
              <a:latin typeface="DejaVu Sans"/>
            </a:endParaRPr>
          </a:p>
          <a:p>
            <a:pPr defTabSz="914400">
              <a:lnSpc>
                <a:spcPts val="4059"/>
              </a:lnSpc>
            </a:pPr>
            <a:endParaRPr b="0" lang="en-US" sz="1800" strike="noStrike" u="none">
              <a:solidFill>
                <a:srgbClr val="000000"/>
              </a:solidFill>
              <a:uFillTx/>
              <a:latin typeface="DejaVu Sans"/>
            </a:endParaRPr>
          </a:p>
          <a:p>
            <a:pPr defTabSz="914400">
              <a:lnSpc>
                <a:spcPts val="4620"/>
              </a:lnSpc>
            </a:pPr>
            <a:endParaRPr b="0" lang="en-US" sz="1800" strike="noStrike" u="none">
              <a:solidFill>
                <a:srgbClr val="000000"/>
              </a:solidFill>
              <a:uFillTx/>
              <a:latin typeface="DejaVu Sans"/>
            </a:endParaRPr>
          </a:p>
          <a:p>
            <a:pPr defTabSz="914400">
              <a:lnSpc>
                <a:spcPts val="4620"/>
              </a:lnSpc>
            </a:pPr>
            <a:endParaRPr b="0" lang="en-US" sz="1800" strike="noStrike" u="none">
              <a:solidFill>
                <a:srgbClr val="000000"/>
              </a:solidFill>
              <a:uFillTx/>
              <a:latin typeface="DejaVu Sans"/>
            </a:endParaRPr>
          </a:p>
        </p:txBody>
      </p:sp>
      <p:sp>
        <p:nvSpPr>
          <p:cNvPr id="126" name="Freeform 4"/>
          <p:cNvSpPr/>
          <p:nvPr/>
        </p:nvSpPr>
        <p:spPr>
          <a:xfrm rot="10800000">
            <a:off x="14569200" y="360"/>
            <a:ext cx="4131000" cy="4552200"/>
          </a:xfrm>
          <a:custGeom>
            <a:avLst/>
            <a:gdLst>
              <a:gd name="textAreaLeft" fmla="*/ 0 w 4131000"/>
              <a:gd name="textAreaRight" fmla="*/ 4131360 w 4131000"/>
              <a:gd name="textAreaTop" fmla="*/ 0 h 4552200"/>
              <a:gd name="textAreaBottom" fmla="*/ 4552560 h 4552200"/>
            </a:gdLst>
            <a:ahLst/>
            <a:rect l="textAreaLeft" t="textAreaTop" r="textAreaRight" b="textAreaBottom"/>
            <a:pathLst>
              <a:path w="4131452" h="4552565">
                <a:moveTo>
                  <a:pt x="0" y="0"/>
                </a:moveTo>
                <a:lnTo>
                  <a:pt x="4131453" y="0"/>
                </a:lnTo>
                <a:lnTo>
                  <a:pt x="4131453" y="4552565"/>
                </a:lnTo>
                <a:lnTo>
                  <a:pt x="0" y="45525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27" name="Freeform 5"/>
          <p:cNvSpPr/>
          <p:nvPr/>
        </p:nvSpPr>
        <p:spPr>
          <a:xfrm flipH="1" rot="10800000">
            <a:off x="-411840" y="360"/>
            <a:ext cx="4131000" cy="4552200"/>
          </a:xfrm>
          <a:custGeom>
            <a:avLst/>
            <a:gdLst>
              <a:gd name="textAreaLeft" fmla="*/ -360 w 4131000"/>
              <a:gd name="textAreaRight" fmla="*/ 4131000 w 4131000"/>
              <a:gd name="textAreaTop" fmla="*/ 0 h 4552200"/>
              <a:gd name="textAreaBottom" fmla="*/ 4552560 h 4552200"/>
            </a:gdLst>
            <a:ahLst/>
            <a:rect l="textAreaLeft" t="textAreaTop" r="textAreaRight" b="textAreaBottom"/>
            <a:pathLst>
              <a:path w="4131452" h="4552565">
                <a:moveTo>
                  <a:pt x="4131452" y="0"/>
                </a:moveTo>
                <a:lnTo>
                  <a:pt x="0" y="0"/>
                </a:lnTo>
                <a:lnTo>
                  <a:pt x="0" y="4552565"/>
                </a:lnTo>
                <a:lnTo>
                  <a:pt x="4131452" y="4552565"/>
                </a:lnTo>
                <a:lnTo>
                  <a:pt x="4131452"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28" name="Freeform 6"/>
          <p:cNvSpPr/>
          <p:nvPr/>
        </p:nvSpPr>
        <p:spPr>
          <a:xfrm>
            <a:off x="-2183760" y="9253800"/>
            <a:ext cx="5182200" cy="5182200"/>
          </a:xfrm>
          <a:custGeom>
            <a:avLst/>
            <a:gdLst>
              <a:gd name="textAreaLeft" fmla="*/ 0 w 5182200"/>
              <a:gd name="textAreaRight" fmla="*/ 5182560 w 5182200"/>
              <a:gd name="textAreaTop" fmla="*/ 0 h 5182200"/>
              <a:gd name="textAreaBottom" fmla="*/ 5182560 h 5182200"/>
            </a:gdLst>
            <a:ahLst/>
            <a:rect l="textAreaLeft" t="textAreaTop" r="textAreaRight" b="textAreaBottom"/>
            <a:pathLst>
              <a:path w="5182405" h="5182405">
                <a:moveTo>
                  <a:pt x="0" y="0"/>
                </a:moveTo>
                <a:lnTo>
                  <a:pt x="5182405" y="0"/>
                </a:lnTo>
                <a:lnTo>
                  <a:pt x="5182405" y="5182405"/>
                </a:lnTo>
                <a:lnTo>
                  <a:pt x="0" y="518240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29" name="Freeform 7"/>
          <p:cNvSpPr/>
          <p:nvPr/>
        </p:nvSpPr>
        <p:spPr>
          <a:xfrm flipH="1">
            <a:off x="15288480" y="9253800"/>
            <a:ext cx="5182200" cy="5182200"/>
          </a:xfrm>
          <a:custGeom>
            <a:avLst/>
            <a:gdLst>
              <a:gd name="textAreaLeft" fmla="*/ -360 w 5182200"/>
              <a:gd name="textAreaRight" fmla="*/ 5182200 w 5182200"/>
              <a:gd name="textAreaTop" fmla="*/ 0 h 5182200"/>
              <a:gd name="textAreaBottom" fmla="*/ 5182560 h 5182200"/>
            </a:gdLst>
            <a:ahLst/>
            <a:rect l="textAreaLeft" t="textAreaTop" r="textAreaRight" b="textAreaBottom"/>
            <a:pathLst>
              <a:path w="5182405" h="5182405">
                <a:moveTo>
                  <a:pt x="5182405" y="0"/>
                </a:moveTo>
                <a:lnTo>
                  <a:pt x="0" y="0"/>
                </a:lnTo>
                <a:lnTo>
                  <a:pt x="0" y="5182405"/>
                </a:lnTo>
                <a:lnTo>
                  <a:pt x="5182405" y="5182405"/>
                </a:lnTo>
                <a:lnTo>
                  <a:pt x="5182405"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30" name="Freeform 8"/>
          <p:cNvSpPr/>
          <p:nvPr/>
        </p:nvSpPr>
        <p:spPr>
          <a:xfrm>
            <a:off x="-984600" y="8202960"/>
            <a:ext cx="2245320" cy="2245320"/>
          </a:xfrm>
          <a:custGeom>
            <a:avLst/>
            <a:gdLst>
              <a:gd name="textAreaLeft" fmla="*/ 0 w 2245320"/>
              <a:gd name="textAreaRight" fmla="*/ 2245680 w 2245320"/>
              <a:gd name="textAreaTop" fmla="*/ 0 h 2245320"/>
              <a:gd name="textAreaBottom" fmla="*/ 2245680 h 2245320"/>
            </a:gdLst>
            <a:ahLst/>
            <a:rect l="textAreaLeft" t="textAreaTop" r="textAreaRight" b="textAreaBottom"/>
            <a:pathLst>
              <a:path w="2245530" h="2245530">
                <a:moveTo>
                  <a:pt x="0" y="0"/>
                </a:moveTo>
                <a:lnTo>
                  <a:pt x="2245530" y="0"/>
                </a:lnTo>
                <a:lnTo>
                  <a:pt x="2245530" y="2245530"/>
                </a:lnTo>
                <a:lnTo>
                  <a:pt x="0" y="2245530"/>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31" name="Freeform 9"/>
          <p:cNvSpPr/>
          <p:nvPr/>
        </p:nvSpPr>
        <p:spPr>
          <a:xfrm flipH="1">
            <a:off x="17026200" y="8202960"/>
            <a:ext cx="2245320" cy="2245320"/>
          </a:xfrm>
          <a:custGeom>
            <a:avLst/>
            <a:gdLst>
              <a:gd name="textAreaLeft" fmla="*/ -360 w 2245320"/>
              <a:gd name="textAreaRight" fmla="*/ 2245320 w 2245320"/>
              <a:gd name="textAreaTop" fmla="*/ 0 h 2245320"/>
              <a:gd name="textAreaBottom" fmla="*/ 2245680 h 2245320"/>
            </a:gdLst>
            <a:ahLst/>
            <a:rect l="textAreaLeft" t="textAreaTop" r="textAreaRight" b="textAreaBottom"/>
            <a:pathLst>
              <a:path w="2245530" h="2245530">
                <a:moveTo>
                  <a:pt x="2245530" y="0"/>
                </a:moveTo>
                <a:lnTo>
                  <a:pt x="0" y="0"/>
                </a:lnTo>
                <a:lnTo>
                  <a:pt x="0" y="2245530"/>
                </a:lnTo>
                <a:lnTo>
                  <a:pt x="2245530" y="2245530"/>
                </a:lnTo>
                <a:lnTo>
                  <a:pt x="224553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32" name="Freeform 10"/>
          <p:cNvSpPr/>
          <p:nvPr/>
        </p:nvSpPr>
        <p:spPr>
          <a:xfrm>
            <a:off x="8463240" y="9826920"/>
            <a:ext cx="1360800" cy="719280"/>
          </a:xfrm>
          <a:custGeom>
            <a:avLst/>
            <a:gdLst>
              <a:gd name="textAreaLeft" fmla="*/ 0 w 1360800"/>
              <a:gd name="textAreaRight" fmla="*/ 1361160 w 1360800"/>
              <a:gd name="textAreaTop" fmla="*/ 0 h 719280"/>
              <a:gd name="textAreaBottom" fmla="*/ 719640 h 719280"/>
            </a:gdLst>
            <a:ahLst/>
            <a:rect l="textAreaLeft" t="textAreaTop" r="textAreaRight" b="textAreaBottom"/>
            <a:pathLst>
              <a:path w="1361294" h="719784">
                <a:moveTo>
                  <a:pt x="0" y="0"/>
                </a:moveTo>
                <a:lnTo>
                  <a:pt x="1361294" y="0"/>
                </a:lnTo>
                <a:lnTo>
                  <a:pt x="1361294" y="719785"/>
                </a:lnTo>
                <a:lnTo>
                  <a:pt x="0" y="719785"/>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33" name="Freeform 11"/>
          <p:cNvSpPr/>
          <p:nvPr/>
        </p:nvSpPr>
        <p:spPr>
          <a:xfrm>
            <a:off x="2802240" y="953856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34" name="Freeform 12"/>
          <p:cNvSpPr/>
          <p:nvPr/>
        </p:nvSpPr>
        <p:spPr>
          <a:xfrm>
            <a:off x="3719880" y="97992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35" name="TextBox 13"/>
          <p:cNvSpPr/>
          <p:nvPr/>
        </p:nvSpPr>
        <p:spPr>
          <a:xfrm>
            <a:off x="3719880" y="520920"/>
            <a:ext cx="10447200" cy="3413520"/>
          </a:xfrm>
          <a:prstGeom prst="rect">
            <a:avLst/>
          </a:prstGeom>
          <a:noFill/>
          <a:ln w="0">
            <a:noFill/>
          </a:ln>
        </p:spPr>
        <p:style>
          <a:lnRef idx="0"/>
          <a:fillRef idx="0"/>
          <a:effectRef idx="0"/>
          <a:fontRef idx="minor"/>
        </p:style>
        <p:txBody>
          <a:bodyPr lIns="0" rIns="0" tIns="0" bIns="0" anchor="t">
            <a:spAutoFit/>
          </a:bodyPr>
          <a:p>
            <a:pPr algn="ctr" defTabSz="914400">
              <a:lnSpc>
                <a:spcPts val="8960"/>
              </a:lnSpc>
            </a:pPr>
            <a:r>
              <a:rPr b="1" lang="en-US" sz="6400" strike="noStrike" u="none">
                <a:solidFill>
                  <a:srgbClr val="301e67"/>
                </a:solidFill>
                <a:uFillTx/>
                <a:latin typeface="Garet Bold"/>
                <a:ea typeface="Garet Bold"/>
              </a:rPr>
              <a:t>PHASE 1.3 –DESIGN BASICS </a:t>
            </a:r>
            <a:endParaRPr b="0" lang="en-US" sz="6400" strike="noStrike" u="none">
              <a:solidFill>
                <a:srgbClr val="000000"/>
              </a:solidFill>
              <a:uFillTx/>
              <a:latin typeface="DejaVu Sans"/>
            </a:endParaRPr>
          </a:p>
          <a:p>
            <a:pPr algn="ctr" defTabSz="914400">
              <a:lnSpc>
                <a:spcPts val="8960"/>
              </a:lnSpc>
            </a:pPr>
            <a:endParaRPr b="0" lang="en-US" sz="1800" strike="noStrike" u="none">
              <a:solidFill>
                <a:srgbClr val="000000"/>
              </a:solidFill>
              <a:uFillTx/>
              <a:latin typeface="DejaVu Sans"/>
            </a:endParaRPr>
          </a:p>
        </p:txBody>
      </p:sp>
      <p:sp>
        <p:nvSpPr>
          <p:cNvPr id="136" name="Freeform 14"/>
          <p:cNvSpPr/>
          <p:nvPr/>
        </p:nvSpPr>
        <p:spPr>
          <a:xfrm flipH="1">
            <a:off x="14189400" y="953856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19">
              <a:extLst>
                <a:ext uri="{96DAC541-7B7A-43D3-8B79-37D633B846F1}">
                  <asvg:svgBlip xmlns:asvg="http://schemas.microsoft.com/office/drawing/2016/SVG/main" r:embed="rId2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37" name="Freeform 15"/>
          <p:cNvSpPr/>
          <p:nvPr/>
        </p:nvSpPr>
        <p:spPr>
          <a:xfrm flipH="1">
            <a:off x="13272480" y="130896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7" y="0"/>
                </a:moveTo>
                <a:lnTo>
                  <a:pt x="0" y="0"/>
                </a:lnTo>
                <a:lnTo>
                  <a:pt x="0" y="1296378"/>
                </a:lnTo>
                <a:lnTo>
                  <a:pt x="1296377" y="1296378"/>
                </a:lnTo>
                <a:lnTo>
                  <a:pt x="1296377" y="0"/>
                </a:lnTo>
                <a:close/>
              </a:path>
            </a:pathLst>
          </a:custGeom>
          <a:blipFill rotWithShape="0">
            <a:blip r:embed="rId21">
              <a:extLst>
                <a:ext uri="{96DAC541-7B7A-43D3-8B79-37D633B846F1}">
                  <asvg:svgBlip xmlns:asvg="http://schemas.microsoft.com/office/drawing/2016/SVG/main" r:embed="rId2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Box 2"/>
          <p:cNvSpPr/>
          <p:nvPr/>
        </p:nvSpPr>
        <p:spPr>
          <a:xfrm>
            <a:off x="4386600" y="2816640"/>
            <a:ext cx="10902600" cy="7697880"/>
          </a:xfrm>
          <a:prstGeom prst="rect">
            <a:avLst/>
          </a:prstGeom>
          <a:noFill/>
          <a:ln w="0">
            <a:noFill/>
          </a:ln>
        </p:spPr>
        <p:style>
          <a:lnRef idx="0"/>
          <a:fillRef idx="0"/>
          <a:effectRef idx="0"/>
          <a:fontRef idx="minor"/>
        </p:style>
        <p:txBody>
          <a:bodyPr lIns="0" rIns="0" tIns="0" bIns="0" anchor="t">
            <a:spAutoFit/>
          </a:bodyPr>
          <a:p>
            <a:pPr defTabSz="914400">
              <a:lnSpc>
                <a:spcPts val="5051"/>
              </a:lnSpc>
            </a:pPr>
            <a:r>
              <a:rPr b="1" lang="en-US" sz="3100" strike="noStrike" u="none">
                <a:solidFill>
                  <a:srgbClr val="b6eada"/>
                </a:solidFill>
                <a:uFillTx/>
                <a:latin typeface="Roboto Bold"/>
                <a:ea typeface="Roboto Bold"/>
              </a:rPr>
              <a:t>Efficiency:</a:t>
            </a:r>
            <a:endParaRPr b="0" lang="en-US" sz="3100" strike="noStrike" u="none">
              <a:solidFill>
                <a:srgbClr val="000000"/>
              </a:solidFill>
              <a:uFillTx/>
              <a:latin typeface="DejaVu Sans"/>
            </a:endParaRPr>
          </a:p>
          <a:p>
            <a:pPr defTabSz="914400">
              <a:lnSpc>
                <a:spcPts val="5051"/>
              </a:lnSpc>
            </a:pPr>
            <a:r>
              <a:rPr b="1" lang="en-US" sz="3100" strike="noStrike" u="none">
                <a:solidFill>
                  <a:srgbClr val="000000"/>
                </a:solidFill>
                <a:uFillTx/>
                <a:latin typeface="Roboto Bold"/>
                <a:ea typeface="Roboto Bold"/>
              </a:rPr>
              <a:t>• </a:t>
            </a:r>
            <a:r>
              <a:rPr b="0" lang="en-US" sz="3100" strike="noStrike" u="none">
                <a:solidFill>
                  <a:srgbClr val="000000"/>
                </a:solidFill>
                <a:uFillTx/>
                <a:latin typeface="Roboto"/>
                <a:ea typeface="Roboto"/>
              </a:rPr>
              <a:t>Complete game in 1 - 3 mins</a:t>
            </a:r>
            <a:endParaRPr b="0" lang="en-US" sz="3100" strike="noStrike" u="none">
              <a:solidFill>
                <a:srgbClr val="000000"/>
              </a:solidFill>
              <a:uFillTx/>
              <a:latin typeface="DejaVu Sans"/>
            </a:endParaRPr>
          </a:p>
          <a:p>
            <a:pPr defTabSz="914400">
              <a:lnSpc>
                <a:spcPts val="5051"/>
              </a:lnSpc>
            </a:pPr>
            <a:r>
              <a:rPr b="1" lang="en-US" sz="3100" strike="noStrike" u="none">
                <a:solidFill>
                  <a:srgbClr val="b6eada"/>
                </a:solidFill>
                <a:uFillTx/>
                <a:latin typeface="Roboto Bold"/>
                <a:ea typeface="Roboto Bold"/>
              </a:rPr>
              <a:t> </a:t>
            </a:r>
            <a:r>
              <a:rPr b="1" lang="en-US" sz="3100" strike="noStrike" u="none">
                <a:solidFill>
                  <a:srgbClr val="b6eada"/>
                </a:solidFill>
                <a:uFillTx/>
                <a:latin typeface="Roboto Bold"/>
                <a:ea typeface="Roboto Bold"/>
              </a:rPr>
              <a:t>Learnability:</a:t>
            </a:r>
            <a:endParaRPr b="0" lang="en-US" sz="3100" strike="noStrike" u="none">
              <a:solidFill>
                <a:srgbClr val="000000"/>
              </a:solidFill>
              <a:uFillTx/>
              <a:latin typeface="DejaVu Sans"/>
            </a:endParaRPr>
          </a:p>
          <a:p>
            <a:pPr defTabSz="914400">
              <a:lnSpc>
                <a:spcPts val="5051"/>
              </a:lnSpc>
            </a:pPr>
            <a:r>
              <a:rPr b="0" lang="en-US" sz="3100" strike="noStrike" u="none">
                <a:solidFill>
                  <a:srgbClr val="000000"/>
                </a:solidFill>
                <a:uFillTx/>
                <a:latin typeface="Roboto"/>
                <a:ea typeface="Roboto"/>
              </a:rPr>
              <a:t>• </a:t>
            </a:r>
            <a:r>
              <a:rPr b="0" lang="en-US" sz="3100" strike="noStrike" u="none">
                <a:solidFill>
                  <a:srgbClr val="000000"/>
                </a:solidFill>
                <a:uFillTx/>
                <a:latin typeface="Roboto"/>
                <a:ea typeface="Roboto"/>
              </a:rPr>
              <a:t>Children should understand how to play within 1–2 interactions</a:t>
            </a:r>
            <a:endParaRPr b="0" lang="en-US" sz="3100" strike="noStrike" u="none">
              <a:solidFill>
                <a:srgbClr val="000000"/>
              </a:solidFill>
              <a:uFillTx/>
              <a:latin typeface="DejaVu Sans"/>
            </a:endParaRPr>
          </a:p>
          <a:p>
            <a:pPr defTabSz="914400">
              <a:lnSpc>
                <a:spcPts val="5051"/>
              </a:lnSpc>
            </a:pPr>
            <a:r>
              <a:rPr b="1" lang="en-US" sz="3100" strike="noStrike" u="none">
                <a:solidFill>
                  <a:srgbClr val="b6eada"/>
                </a:solidFill>
                <a:uFillTx/>
                <a:latin typeface="Roboto Bold"/>
                <a:ea typeface="Roboto Bold"/>
              </a:rPr>
              <a:t>Memorability:</a:t>
            </a:r>
            <a:endParaRPr b="0" lang="en-US" sz="3100" strike="noStrike" u="none">
              <a:solidFill>
                <a:srgbClr val="000000"/>
              </a:solidFill>
              <a:uFillTx/>
              <a:latin typeface="DejaVu Sans"/>
            </a:endParaRPr>
          </a:p>
          <a:p>
            <a:pPr defTabSz="914400">
              <a:lnSpc>
                <a:spcPts val="5051"/>
              </a:lnSpc>
            </a:pPr>
            <a:r>
              <a:rPr b="0" lang="en-US" sz="3100" strike="noStrike" u="none">
                <a:solidFill>
                  <a:srgbClr val="000000"/>
                </a:solidFill>
                <a:uFillTx/>
                <a:latin typeface="Roboto"/>
                <a:ea typeface="Roboto"/>
              </a:rPr>
              <a:t>• </a:t>
            </a:r>
            <a:r>
              <a:rPr b="0" lang="en-US" sz="3100" strike="noStrike" u="none">
                <a:solidFill>
                  <a:srgbClr val="000000"/>
                </a:solidFill>
                <a:uFillTx/>
                <a:latin typeface="Roboto"/>
                <a:ea typeface="Roboto"/>
              </a:rPr>
              <a:t>Easy to return and reuse</a:t>
            </a:r>
            <a:endParaRPr b="0" lang="en-US" sz="3100" strike="noStrike" u="none">
              <a:solidFill>
                <a:srgbClr val="000000"/>
              </a:solidFill>
              <a:uFillTx/>
              <a:latin typeface="DejaVu Sans"/>
            </a:endParaRPr>
          </a:p>
          <a:p>
            <a:pPr defTabSz="914400">
              <a:lnSpc>
                <a:spcPts val="5051"/>
              </a:lnSpc>
            </a:pPr>
            <a:r>
              <a:rPr b="1" lang="en-US" sz="3100" strike="noStrike" u="none">
                <a:solidFill>
                  <a:srgbClr val="b6eada"/>
                </a:solidFill>
                <a:uFillTx/>
                <a:latin typeface="Roboto Bold"/>
                <a:ea typeface="Roboto Bold"/>
              </a:rPr>
              <a:t>Error Tolerance: </a:t>
            </a:r>
            <a:endParaRPr b="0" lang="en-US" sz="3100" strike="noStrike" u="none">
              <a:solidFill>
                <a:srgbClr val="000000"/>
              </a:solidFill>
              <a:uFillTx/>
              <a:latin typeface="DejaVu Sans"/>
            </a:endParaRPr>
          </a:p>
          <a:p>
            <a:pPr defTabSz="914400">
              <a:lnSpc>
                <a:spcPts val="5051"/>
              </a:lnSpc>
            </a:pPr>
            <a:r>
              <a:rPr b="0" lang="en-US" sz="3100" strike="noStrike" u="none">
                <a:solidFill>
                  <a:srgbClr val="000000"/>
                </a:solidFill>
                <a:uFillTx/>
                <a:latin typeface="Roboto"/>
                <a:ea typeface="Roboto"/>
              </a:rPr>
              <a:t>• </a:t>
            </a:r>
            <a:r>
              <a:rPr b="0" lang="en-US" sz="3100" strike="noStrike" u="none">
                <a:solidFill>
                  <a:srgbClr val="000000"/>
                </a:solidFill>
                <a:uFillTx/>
                <a:latin typeface="Roboto"/>
                <a:ea typeface="Roboto"/>
              </a:rPr>
              <a:t>Gentle correction for mistakes</a:t>
            </a:r>
            <a:endParaRPr b="0" lang="en-US" sz="3100" strike="noStrike" u="none">
              <a:solidFill>
                <a:srgbClr val="000000"/>
              </a:solidFill>
              <a:uFillTx/>
              <a:latin typeface="DejaVu Sans"/>
            </a:endParaRPr>
          </a:p>
          <a:p>
            <a:pPr defTabSz="914400">
              <a:lnSpc>
                <a:spcPts val="5051"/>
              </a:lnSpc>
            </a:pPr>
            <a:r>
              <a:rPr b="1" lang="en-US" sz="3100" strike="noStrike" u="none">
                <a:solidFill>
                  <a:srgbClr val="b6eada"/>
                </a:solidFill>
                <a:uFillTx/>
                <a:latin typeface="Roboto Bold"/>
                <a:ea typeface="Roboto Bold"/>
              </a:rPr>
              <a:t>Satisfaction: </a:t>
            </a:r>
            <a:endParaRPr b="0" lang="en-US" sz="3100" strike="noStrike" u="none">
              <a:solidFill>
                <a:srgbClr val="000000"/>
              </a:solidFill>
              <a:uFillTx/>
              <a:latin typeface="DejaVu Sans"/>
            </a:endParaRPr>
          </a:p>
          <a:p>
            <a:pPr defTabSz="914400">
              <a:lnSpc>
                <a:spcPts val="5051"/>
              </a:lnSpc>
            </a:pPr>
            <a:r>
              <a:rPr b="0" lang="en-US" sz="3100" strike="noStrike" u="none">
                <a:solidFill>
                  <a:srgbClr val="000000"/>
                </a:solidFill>
                <a:uFillTx/>
                <a:latin typeface="Roboto"/>
                <a:ea typeface="Roboto"/>
              </a:rPr>
              <a:t>• </a:t>
            </a:r>
            <a:r>
              <a:rPr b="0" lang="en-US" sz="3100" strike="noStrike" u="none">
                <a:solidFill>
                  <a:srgbClr val="000000"/>
                </a:solidFill>
                <a:uFillTx/>
                <a:latin typeface="Roboto"/>
                <a:ea typeface="Roboto"/>
              </a:rPr>
              <a:t>Fun characters and visuals</a:t>
            </a:r>
            <a:endParaRPr b="0" lang="en-US" sz="3100" strike="noStrike" u="none">
              <a:solidFill>
                <a:srgbClr val="000000"/>
              </a:solidFill>
              <a:uFillTx/>
              <a:latin typeface="DejaVu Sans"/>
            </a:endParaRPr>
          </a:p>
          <a:p>
            <a:pPr defTabSz="914400">
              <a:lnSpc>
                <a:spcPts val="5051"/>
              </a:lnSpc>
            </a:pPr>
            <a:endParaRPr b="0" lang="en-US" sz="1800" strike="noStrike" u="none">
              <a:solidFill>
                <a:srgbClr val="000000"/>
              </a:solidFill>
              <a:uFillTx/>
              <a:latin typeface="DejaVu Sans"/>
            </a:endParaRPr>
          </a:p>
        </p:txBody>
      </p:sp>
      <p:sp>
        <p:nvSpPr>
          <p:cNvPr id="139" name="Freeform 3"/>
          <p:cNvSpPr/>
          <p:nvPr/>
        </p:nvSpPr>
        <p:spPr>
          <a:xfrm rot="10800000">
            <a:off x="14569200" y="360"/>
            <a:ext cx="4131000" cy="4552200"/>
          </a:xfrm>
          <a:custGeom>
            <a:avLst/>
            <a:gdLst>
              <a:gd name="textAreaLeft" fmla="*/ 0 w 4131000"/>
              <a:gd name="textAreaRight" fmla="*/ 4131360 w 4131000"/>
              <a:gd name="textAreaTop" fmla="*/ 0 h 4552200"/>
              <a:gd name="textAreaBottom" fmla="*/ 4552560 h 4552200"/>
            </a:gdLst>
            <a:ahLst/>
            <a:rect l="textAreaLeft" t="textAreaTop" r="textAreaRight" b="textAreaBottom"/>
            <a:pathLst>
              <a:path w="4131452" h="4552565">
                <a:moveTo>
                  <a:pt x="0" y="0"/>
                </a:moveTo>
                <a:lnTo>
                  <a:pt x="4131453" y="0"/>
                </a:lnTo>
                <a:lnTo>
                  <a:pt x="4131453" y="4552565"/>
                </a:lnTo>
                <a:lnTo>
                  <a:pt x="0" y="45525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40" name="Freeform 4"/>
          <p:cNvSpPr/>
          <p:nvPr/>
        </p:nvSpPr>
        <p:spPr>
          <a:xfrm flipH="1" rot="10800000">
            <a:off x="-411840" y="360"/>
            <a:ext cx="4131000" cy="4552200"/>
          </a:xfrm>
          <a:custGeom>
            <a:avLst/>
            <a:gdLst>
              <a:gd name="textAreaLeft" fmla="*/ -360 w 4131000"/>
              <a:gd name="textAreaRight" fmla="*/ 4131000 w 4131000"/>
              <a:gd name="textAreaTop" fmla="*/ 0 h 4552200"/>
              <a:gd name="textAreaBottom" fmla="*/ 4552560 h 4552200"/>
            </a:gdLst>
            <a:ahLst/>
            <a:rect l="textAreaLeft" t="textAreaTop" r="textAreaRight" b="textAreaBottom"/>
            <a:pathLst>
              <a:path w="4131452" h="4552565">
                <a:moveTo>
                  <a:pt x="4131452" y="0"/>
                </a:moveTo>
                <a:lnTo>
                  <a:pt x="0" y="0"/>
                </a:lnTo>
                <a:lnTo>
                  <a:pt x="0" y="4552565"/>
                </a:lnTo>
                <a:lnTo>
                  <a:pt x="4131452" y="4552565"/>
                </a:lnTo>
                <a:lnTo>
                  <a:pt x="4131452"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41" name="Freeform 5"/>
          <p:cNvSpPr/>
          <p:nvPr/>
        </p:nvSpPr>
        <p:spPr>
          <a:xfrm>
            <a:off x="-2183760" y="9253800"/>
            <a:ext cx="5182200" cy="5182200"/>
          </a:xfrm>
          <a:custGeom>
            <a:avLst/>
            <a:gdLst>
              <a:gd name="textAreaLeft" fmla="*/ 0 w 5182200"/>
              <a:gd name="textAreaRight" fmla="*/ 5182560 w 5182200"/>
              <a:gd name="textAreaTop" fmla="*/ 0 h 5182200"/>
              <a:gd name="textAreaBottom" fmla="*/ 5182560 h 5182200"/>
            </a:gdLst>
            <a:ahLst/>
            <a:rect l="textAreaLeft" t="textAreaTop" r="textAreaRight" b="textAreaBottom"/>
            <a:pathLst>
              <a:path w="5182405" h="5182405">
                <a:moveTo>
                  <a:pt x="0" y="0"/>
                </a:moveTo>
                <a:lnTo>
                  <a:pt x="5182405" y="0"/>
                </a:lnTo>
                <a:lnTo>
                  <a:pt x="5182405" y="5182405"/>
                </a:lnTo>
                <a:lnTo>
                  <a:pt x="0" y="518240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42" name="Freeform 6"/>
          <p:cNvSpPr/>
          <p:nvPr/>
        </p:nvSpPr>
        <p:spPr>
          <a:xfrm flipH="1">
            <a:off x="15288480" y="9253800"/>
            <a:ext cx="5182200" cy="5182200"/>
          </a:xfrm>
          <a:custGeom>
            <a:avLst/>
            <a:gdLst>
              <a:gd name="textAreaLeft" fmla="*/ -360 w 5182200"/>
              <a:gd name="textAreaRight" fmla="*/ 5182200 w 5182200"/>
              <a:gd name="textAreaTop" fmla="*/ 0 h 5182200"/>
              <a:gd name="textAreaBottom" fmla="*/ 5182560 h 5182200"/>
            </a:gdLst>
            <a:ahLst/>
            <a:rect l="textAreaLeft" t="textAreaTop" r="textAreaRight" b="textAreaBottom"/>
            <a:pathLst>
              <a:path w="5182405" h="5182405">
                <a:moveTo>
                  <a:pt x="5182405" y="0"/>
                </a:moveTo>
                <a:lnTo>
                  <a:pt x="0" y="0"/>
                </a:lnTo>
                <a:lnTo>
                  <a:pt x="0" y="5182405"/>
                </a:lnTo>
                <a:lnTo>
                  <a:pt x="5182405" y="5182405"/>
                </a:lnTo>
                <a:lnTo>
                  <a:pt x="5182405"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43" name="Freeform 7"/>
          <p:cNvSpPr/>
          <p:nvPr/>
        </p:nvSpPr>
        <p:spPr>
          <a:xfrm>
            <a:off x="-984600" y="8202960"/>
            <a:ext cx="2245320" cy="2245320"/>
          </a:xfrm>
          <a:custGeom>
            <a:avLst/>
            <a:gdLst>
              <a:gd name="textAreaLeft" fmla="*/ 0 w 2245320"/>
              <a:gd name="textAreaRight" fmla="*/ 2245680 w 2245320"/>
              <a:gd name="textAreaTop" fmla="*/ 0 h 2245320"/>
              <a:gd name="textAreaBottom" fmla="*/ 2245680 h 2245320"/>
            </a:gdLst>
            <a:ahLst/>
            <a:rect l="textAreaLeft" t="textAreaTop" r="textAreaRight" b="textAreaBottom"/>
            <a:pathLst>
              <a:path w="2245530" h="2245530">
                <a:moveTo>
                  <a:pt x="0" y="0"/>
                </a:moveTo>
                <a:lnTo>
                  <a:pt x="2245530" y="0"/>
                </a:lnTo>
                <a:lnTo>
                  <a:pt x="2245530" y="2245530"/>
                </a:lnTo>
                <a:lnTo>
                  <a:pt x="0" y="2245530"/>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44" name="Freeform 8"/>
          <p:cNvSpPr/>
          <p:nvPr/>
        </p:nvSpPr>
        <p:spPr>
          <a:xfrm flipH="1">
            <a:off x="17026200" y="8202960"/>
            <a:ext cx="2245320" cy="2245320"/>
          </a:xfrm>
          <a:custGeom>
            <a:avLst/>
            <a:gdLst>
              <a:gd name="textAreaLeft" fmla="*/ -360 w 2245320"/>
              <a:gd name="textAreaRight" fmla="*/ 2245320 w 2245320"/>
              <a:gd name="textAreaTop" fmla="*/ 0 h 2245320"/>
              <a:gd name="textAreaBottom" fmla="*/ 2245680 h 2245320"/>
            </a:gdLst>
            <a:ahLst/>
            <a:rect l="textAreaLeft" t="textAreaTop" r="textAreaRight" b="textAreaBottom"/>
            <a:pathLst>
              <a:path w="2245530" h="2245530">
                <a:moveTo>
                  <a:pt x="2245530" y="0"/>
                </a:moveTo>
                <a:lnTo>
                  <a:pt x="0" y="0"/>
                </a:lnTo>
                <a:lnTo>
                  <a:pt x="0" y="2245530"/>
                </a:lnTo>
                <a:lnTo>
                  <a:pt x="2245530" y="2245530"/>
                </a:lnTo>
                <a:lnTo>
                  <a:pt x="224553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45" name="Freeform 9"/>
          <p:cNvSpPr/>
          <p:nvPr/>
        </p:nvSpPr>
        <p:spPr>
          <a:xfrm>
            <a:off x="2802240" y="953856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46" name="Freeform 10"/>
          <p:cNvSpPr/>
          <p:nvPr/>
        </p:nvSpPr>
        <p:spPr>
          <a:xfrm>
            <a:off x="3719880" y="97992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47" name="TextBox 11"/>
          <p:cNvSpPr/>
          <p:nvPr/>
        </p:nvSpPr>
        <p:spPr>
          <a:xfrm>
            <a:off x="3719880" y="520920"/>
            <a:ext cx="10447200" cy="3413520"/>
          </a:xfrm>
          <a:prstGeom prst="rect">
            <a:avLst/>
          </a:prstGeom>
          <a:noFill/>
          <a:ln w="0">
            <a:noFill/>
          </a:ln>
        </p:spPr>
        <p:style>
          <a:lnRef idx="0"/>
          <a:fillRef idx="0"/>
          <a:effectRef idx="0"/>
          <a:fontRef idx="minor"/>
        </p:style>
        <p:txBody>
          <a:bodyPr lIns="0" rIns="0" tIns="0" bIns="0" anchor="t">
            <a:spAutoFit/>
          </a:bodyPr>
          <a:p>
            <a:pPr algn="ctr" defTabSz="914400">
              <a:lnSpc>
                <a:spcPts val="8960"/>
              </a:lnSpc>
            </a:pPr>
            <a:r>
              <a:rPr b="1" lang="en-US" sz="6400" strike="noStrike" u="none">
                <a:solidFill>
                  <a:srgbClr val="301e67"/>
                </a:solidFill>
                <a:uFillTx/>
                <a:latin typeface="Garet Bold"/>
                <a:ea typeface="Garet Bold"/>
              </a:rPr>
              <a:t>PHASE 2.1 – USABILITY GOALS </a:t>
            </a:r>
            <a:endParaRPr b="0" lang="en-US" sz="6400" strike="noStrike" u="none">
              <a:solidFill>
                <a:srgbClr val="000000"/>
              </a:solidFill>
              <a:uFillTx/>
              <a:latin typeface="DejaVu Sans"/>
            </a:endParaRPr>
          </a:p>
          <a:p>
            <a:pPr algn="ctr" defTabSz="914400">
              <a:lnSpc>
                <a:spcPts val="8960"/>
              </a:lnSpc>
            </a:pPr>
            <a:endParaRPr b="0" lang="en-US" sz="1800" strike="noStrike" u="none">
              <a:solidFill>
                <a:srgbClr val="000000"/>
              </a:solidFill>
              <a:uFillTx/>
              <a:latin typeface="DejaVu Sans"/>
            </a:endParaRPr>
          </a:p>
        </p:txBody>
      </p:sp>
      <p:sp>
        <p:nvSpPr>
          <p:cNvPr id="148" name="Freeform 12"/>
          <p:cNvSpPr/>
          <p:nvPr/>
        </p:nvSpPr>
        <p:spPr>
          <a:xfrm flipH="1">
            <a:off x="14189400" y="953856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Box 2"/>
          <p:cNvSpPr/>
          <p:nvPr/>
        </p:nvSpPr>
        <p:spPr>
          <a:xfrm>
            <a:off x="4838040" y="3359160"/>
            <a:ext cx="10450800" cy="6454440"/>
          </a:xfrm>
          <a:prstGeom prst="rect">
            <a:avLst/>
          </a:prstGeom>
          <a:noFill/>
          <a:ln w="0">
            <a:noFill/>
          </a:ln>
        </p:spPr>
        <p:style>
          <a:lnRef idx="0"/>
          <a:fillRef idx="0"/>
          <a:effectRef idx="0"/>
          <a:fontRef idx="minor"/>
        </p:style>
        <p:txBody>
          <a:bodyPr lIns="0" rIns="0" tIns="0" bIns="0" anchor="t">
            <a:spAutoFit/>
          </a:bodyPr>
          <a:p>
            <a:pPr defTabSz="914400">
              <a:lnSpc>
                <a:spcPts val="4620"/>
              </a:lnSpc>
            </a:pPr>
            <a:r>
              <a:rPr b="1" lang="en-US" sz="3300" strike="noStrike" u="none">
                <a:solidFill>
                  <a:srgbClr val="b6eada"/>
                </a:solidFill>
                <a:uFillTx/>
                <a:latin typeface="Roboto Bold"/>
                <a:ea typeface="Roboto Bold"/>
              </a:rPr>
              <a:t>Engaging: </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Colors, animations, sounds</a:t>
            </a:r>
            <a:endParaRPr b="0" lang="en-US" sz="3300" strike="noStrike" u="none">
              <a:solidFill>
                <a:srgbClr val="000000"/>
              </a:solidFill>
              <a:uFillTx/>
              <a:latin typeface="DejaVu Sans"/>
            </a:endParaRPr>
          </a:p>
          <a:p>
            <a:pPr defTabSz="914400">
              <a:lnSpc>
                <a:spcPts val="4620"/>
              </a:lnSpc>
            </a:pPr>
            <a:r>
              <a:rPr b="1" lang="en-US" sz="3300" strike="noStrike" u="none">
                <a:solidFill>
                  <a:srgbClr val="b6eada"/>
                </a:solidFill>
                <a:uFillTx/>
                <a:latin typeface="Roboto Bold"/>
                <a:ea typeface="Roboto Bold"/>
              </a:rPr>
              <a:t>Empathetic: </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Emotionally aware prompts</a:t>
            </a:r>
            <a:endParaRPr b="0" lang="en-US" sz="3300" strike="noStrike" u="none">
              <a:solidFill>
                <a:srgbClr val="000000"/>
              </a:solidFill>
              <a:uFillTx/>
              <a:latin typeface="DejaVu Sans"/>
            </a:endParaRPr>
          </a:p>
          <a:p>
            <a:pPr defTabSz="914400">
              <a:lnSpc>
                <a:spcPts val="4620"/>
              </a:lnSpc>
            </a:pPr>
            <a:r>
              <a:rPr b="1" lang="en-US" sz="3300" strike="noStrike" u="none">
                <a:solidFill>
                  <a:srgbClr val="b6eada"/>
                </a:solidFill>
                <a:uFillTx/>
                <a:latin typeface="Roboto Bold"/>
                <a:ea typeface="Roboto Bold"/>
              </a:rPr>
              <a:t>Empowering:</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Positive reinforcement</a:t>
            </a:r>
            <a:endParaRPr b="0" lang="en-US" sz="3300" strike="noStrike" u="none">
              <a:solidFill>
                <a:srgbClr val="000000"/>
              </a:solidFill>
              <a:uFillTx/>
              <a:latin typeface="DejaVu Sans"/>
            </a:endParaRPr>
          </a:p>
          <a:p>
            <a:pPr defTabSz="914400">
              <a:lnSpc>
                <a:spcPts val="4620"/>
              </a:lnSpc>
            </a:pPr>
            <a:r>
              <a:rPr b="1" lang="en-US" sz="3300" strike="noStrike" u="none">
                <a:solidFill>
                  <a:srgbClr val="b6eada"/>
                </a:solidFill>
                <a:uFillTx/>
                <a:latin typeface="Roboto Bold"/>
                <a:ea typeface="Roboto Bold"/>
              </a:rPr>
              <a:t>Social: </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Parent-child shared play</a:t>
            </a:r>
            <a:endParaRPr b="0" lang="en-US" sz="3300" strike="noStrike" u="none">
              <a:solidFill>
                <a:srgbClr val="000000"/>
              </a:solidFill>
              <a:uFillTx/>
              <a:latin typeface="DejaVu Sans"/>
            </a:endParaRPr>
          </a:p>
          <a:p>
            <a:pPr defTabSz="914400">
              <a:lnSpc>
                <a:spcPts val="4620"/>
              </a:lnSpc>
            </a:pPr>
            <a:r>
              <a:rPr b="1" lang="en-US" sz="3300" strike="noStrike" u="none">
                <a:solidFill>
                  <a:srgbClr val="b6eada"/>
                </a:solidFill>
                <a:uFillTx/>
                <a:latin typeface="Roboto Bold"/>
                <a:ea typeface="Roboto Bold"/>
              </a:rPr>
              <a:t>Safe: </a:t>
            </a:r>
            <a:endParaRPr b="0" lang="en-US" sz="3300" strike="noStrike" u="none">
              <a:solidFill>
                <a:srgbClr val="000000"/>
              </a:solidFill>
              <a:uFillTx/>
              <a:latin typeface="DejaVu Sans"/>
            </a:endParaRPr>
          </a:p>
          <a:p>
            <a:pPr defTabSz="914400">
              <a:lnSpc>
                <a:spcPts val="4620"/>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Emotionally and digitally secure</a:t>
            </a:r>
            <a:endParaRPr b="0" lang="en-US" sz="3300" strike="noStrike" u="none">
              <a:solidFill>
                <a:srgbClr val="000000"/>
              </a:solidFill>
              <a:uFillTx/>
              <a:latin typeface="DejaVu Sans"/>
            </a:endParaRPr>
          </a:p>
          <a:p>
            <a:pPr defTabSz="914400">
              <a:lnSpc>
                <a:spcPts val="4620"/>
              </a:lnSpc>
            </a:pPr>
            <a:endParaRPr b="0" lang="en-US" sz="1800" strike="noStrike" u="none">
              <a:solidFill>
                <a:srgbClr val="000000"/>
              </a:solidFill>
              <a:uFillTx/>
              <a:latin typeface="DejaVu Sans"/>
            </a:endParaRPr>
          </a:p>
        </p:txBody>
      </p:sp>
      <p:sp>
        <p:nvSpPr>
          <p:cNvPr id="150" name="Freeform 3"/>
          <p:cNvSpPr/>
          <p:nvPr/>
        </p:nvSpPr>
        <p:spPr>
          <a:xfrm rot="10800000">
            <a:off x="14569200" y="360"/>
            <a:ext cx="4131000" cy="4552200"/>
          </a:xfrm>
          <a:custGeom>
            <a:avLst/>
            <a:gdLst>
              <a:gd name="textAreaLeft" fmla="*/ 0 w 4131000"/>
              <a:gd name="textAreaRight" fmla="*/ 4131360 w 4131000"/>
              <a:gd name="textAreaTop" fmla="*/ 0 h 4552200"/>
              <a:gd name="textAreaBottom" fmla="*/ 4552560 h 4552200"/>
            </a:gdLst>
            <a:ahLst/>
            <a:rect l="textAreaLeft" t="textAreaTop" r="textAreaRight" b="textAreaBottom"/>
            <a:pathLst>
              <a:path w="4131452" h="4552565">
                <a:moveTo>
                  <a:pt x="0" y="0"/>
                </a:moveTo>
                <a:lnTo>
                  <a:pt x="4131453" y="0"/>
                </a:lnTo>
                <a:lnTo>
                  <a:pt x="4131453" y="4552565"/>
                </a:lnTo>
                <a:lnTo>
                  <a:pt x="0" y="45525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51" name="Freeform 4"/>
          <p:cNvSpPr/>
          <p:nvPr/>
        </p:nvSpPr>
        <p:spPr>
          <a:xfrm flipH="1" rot="10800000">
            <a:off x="-411840" y="360"/>
            <a:ext cx="4131000" cy="4552200"/>
          </a:xfrm>
          <a:custGeom>
            <a:avLst/>
            <a:gdLst>
              <a:gd name="textAreaLeft" fmla="*/ -360 w 4131000"/>
              <a:gd name="textAreaRight" fmla="*/ 4131000 w 4131000"/>
              <a:gd name="textAreaTop" fmla="*/ 0 h 4552200"/>
              <a:gd name="textAreaBottom" fmla="*/ 4552560 h 4552200"/>
            </a:gdLst>
            <a:ahLst/>
            <a:rect l="textAreaLeft" t="textAreaTop" r="textAreaRight" b="textAreaBottom"/>
            <a:pathLst>
              <a:path w="4131452" h="4552565">
                <a:moveTo>
                  <a:pt x="4131452" y="0"/>
                </a:moveTo>
                <a:lnTo>
                  <a:pt x="0" y="0"/>
                </a:lnTo>
                <a:lnTo>
                  <a:pt x="0" y="4552565"/>
                </a:lnTo>
                <a:lnTo>
                  <a:pt x="4131452" y="4552565"/>
                </a:lnTo>
                <a:lnTo>
                  <a:pt x="4131452"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52" name="Freeform 5"/>
          <p:cNvSpPr/>
          <p:nvPr/>
        </p:nvSpPr>
        <p:spPr>
          <a:xfrm>
            <a:off x="-2183760" y="9253800"/>
            <a:ext cx="5182200" cy="5182200"/>
          </a:xfrm>
          <a:custGeom>
            <a:avLst/>
            <a:gdLst>
              <a:gd name="textAreaLeft" fmla="*/ 0 w 5182200"/>
              <a:gd name="textAreaRight" fmla="*/ 5182560 w 5182200"/>
              <a:gd name="textAreaTop" fmla="*/ 0 h 5182200"/>
              <a:gd name="textAreaBottom" fmla="*/ 5182560 h 5182200"/>
            </a:gdLst>
            <a:ahLst/>
            <a:rect l="textAreaLeft" t="textAreaTop" r="textAreaRight" b="textAreaBottom"/>
            <a:pathLst>
              <a:path w="5182405" h="5182405">
                <a:moveTo>
                  <a:pt x="0" y="0"/>
                </a:moveTo>
                <a:lnTo>
                  <a:pt x="5182405" y="0"/>
                </a:lnTo>
                <a:lnTo>
                  <a:pt x="5182405" y="5182405"/>
                </a:lnTo>
                <a:lnTo>
                  <a:pt x="0" y="518240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53" name="Freeform 6"/>
          <p:cNvSpPr/>
          <p:nvPr/>
        </p:nvSpPr>
        <p:spPr>
          <a:xfrm flipH="1">
            <a:off x="15288480" y="9253800"/>
            <a:ext cx="5182200" cy="5182200"/>
          </a:xfrm>
          <a:custGeom>
            <a:avLst/>
            <a:gdLst>
              <a:gd name="textAreaLeft" fmla="*/ -360 w 5182200"/>
              <a:gd name="textAreaRight" fmla="*/ 5182200 w 5182200"/>
              <a:gd name="textAreaTop" fmla="*/ 0 h 5182200"/>
              <a:gd name="textAreaBottom" fmla="*/ 5182560 h 5182200"/>
            </a:gdLst>
            <a:ahLst/>
            <a:rect l="textAreaLeft" t="textAreaTop" r="textAreaRight" b="textAreaBottom"/>
            <a:pathLst>
              <a:path w="5182405" h="5182405">
                <a:moveTo>
                  <a:pt x="5182405" y="0"/>
                </a:moveTo>
                <a:lnTo>
                  <a:pt x="0" y="0"/>
                </a:lnTo>
                <a:lnTo>
                  <a:pt x="0" y="5182405"/>
                </a:lnTo>
                <a:lnTo>
                  <a:pt x="5182405" y="5182405"/>
                </a:lnTo>
                <a:lnTo>
                  <a:pt x="5182405"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54" name="Freeform 7"/>
          <p:cNvSpPr/>
          <p:nvPr/>
        </p:nvSpPr>
        <p:spPr>
          <a:xfrm>
            <a:off x="-984600" y="8202960"/>
            <a:ext cx="2245320" cy="2245320"/>
          </a:xfrm>
          <a:custGeom>
            <a:avLst/>
            <a:gdLst>
              <a:gd name="textAreaLeft" fmla="*/ 0 w 2245320"/>
              <a:gd name="textAreaRight" fmla="*/ 2245680 w 2245320"/>
              <a:gd name="textAreaTop" fmla="*/ 0 h 2245320"/>
              <a:gd name="textAreaBottom" fmla="*/ 2245680 h 2245320"/>
            </a:gdLst>
            <a:ahLst/>
            <a:rect l="textAreaLeft" t="textAreaTop" r="textAreaRight" b="textAreaBottom"/>
            <a:pathLst>
              <a:path w="2245530" h="2245530">
                <a:moveTo>
                  <a:pt x="0" y="0"/>
                </a:moveTo>
                <a:lnTo>
                  <a:pt x="2245530" y="0"/>
                </a:lnTo>
                <a:lnTo>
                  <a:pt x="2245530" y="2245530"/>
                </a:lnTo>
                <a:lnTo>
                  <a:pt x="0" y="2245530"/>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55" name="Freeform 8"/>
          <p:cNvSpPr/>
          <p:nvPr/>
        </p:nvSpPr>
        <p:spPr>
          <a:xfrm flipH="1">
            <a:off x="17026200" y="8202960"/>
            <a:ext cx="2245320" cy="2245320"/>
          </a:xfrm>
          <a:custGeom>
            <a:avLst/>
            <a:gdLst>
              <a:gd name="textAreaLeft" fmla="*/ -360 w 2245320"/>
              <a:gd name="textAreaRight" fmla="*/ 2245320 w 2245320"/>
              <a:gd name="textAreaTop" fmla="*/ 0 h 2245320"/>
              <a:gd name="textAreaBottom" fmla="*/ 2245680 h 2245320"/>
            </a:gdLst>
            <a:ahLst/>
            <a:rect l="textAreaLeft" t="textAreaTop" r="textAreaRight" b="textAreaBottom"/>
            <a:pathLst>
              <a:path w="2245530" h="2245530">
                <a:moveTo>
                  <a:pt x="2245530" y="0"/>
                </a:moveTo>
                <a:lnTo>
                  <a:pt x="0" y="0"/>
                </a:lnTo>
                <a:lnTo>
                  <a:pt x="0" y="2245530"/>
                </a:lnTo>
                <a:lnTo>
                  <a:pt x="2245530" y="2245530"/>
                </a:lnTo>
                <a:lnTo>
                  <a:pt x="224553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56" name="Freeform 9"/>
          <p:cNvSpPr/>
          <p:nvPr/>
        </p:nvSpPr>
        <p:spPr>
          <a:xfrm>
            <a:off x="2802240" y="953856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57" name="TextBox 10"/>
          <p:cNvSpPr/>
          <p:nvPr/>
        </p:nvSpPr>
        <p:spPr>
          <a:xfrm>
            <a:off x="3741840" y="83160"/>
            <a:ext cx="10447200" cy="3413520"/>
          </a:xfrm>
          <a:prstGeom prst="rect">
            <a:avLst/>
          </a:prstGeom>
          <a:noFill/>
          <a:ln w="0">
            <a:noFill/>
          </a:ln>
        </p:spPr>
        <p:style>
          <a:lnRef idx="0"/>
          <a:fillRef idx="0"/>
          <a:effectRef idx="0"/>
          <a:fontRef idx="minor"/>
        </p:style>
        <p:txBody>
          <a:bodyPr lIns="0" rIns="0" tIns="0" bIns="0" anchor="t">
            <a:spAutoFit/>
          </a:bodyPr>
          <a:p>
            <a:pPr algn="ctr" defTabSz="914400">
              <a:lnSpc>
                <a:spcPts val="8960"/>
              </a:lnSpc>
            </a:pPr>
            <a:r>
              <a:rPr b="1" lang="en-US" sz="6400" strike="noStrike" u="none">
                <a:solidFill>
                  <a:srgbClr val="301e67"/>
                </a:solidFill>
                <a:uFillTx/>
                <a:latin typeface="Garet Bold"/>
                <a:ea typeface="Garet Bold"/>
              </a:rPr>
              <a:t>PHASE 2.2 – USER EXPERIENCE GOALS </a:t>
            </a:r>
            <a:endParaRPr b="0" lang="en-US" sz="6400" strike="noStrike" u="none">
              <a:solidFill>
                <a:srgbClr val="000000"/>
              </a:solidFill>
              <a:uFillTx/>
              <a:latin typeface="DejaVu Sans"/>
            </a:endParaRPr>
          </a:p>
          <a:p>
            <a:pPr algn="ctr" defTabSz="914400">
              <a:lnSpc>
                <a:spcPts val="8960"/>
              </a:lnSpc>
            </a:pPr>
            <a:endParaRPr b="0" lang="en-US" sz="1800" strike="noStrike" u="none">
              <a:solidFill>
                <a:srgbClr val="000000"/>
              </a:solidFill>
              <a:uFillTx/>
              <a:latin typeface="DejaVu Sans"/>
            </a:endParaRPr>
          </a:p>
        </p:txBody>
      </p:sp>
      <p:sp>
        <p:nvSpPr>
          <p:cNvPr id="158" name="Freeform 11"/>
          <p:cNvSpPr/>
          <p:nvPr/>
        </p:nvSpPr>
        <p:spPr>
          <a:xfrm flipH="1">
            <a:off x="14189400" y="953856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Box 2"/>
          <p:cNvSpPr/>
          <p:nvPr/>
        </p:nvSpPr>
        <p:spPr>
          <a:xfrm>
            <a:off x="4760640" y="3379320"/>
            <a:ext cx="12266280" cy="4956480"/>
          </a:xfrm>
          <a:prstGeom prst="rect">
            <a:avLst/>
          </a:prstGeom>
          <a:noFill/>
          <a:ln w="0">
            <a:noFill/>
          </a:ln>
        </p:spPr>
        <p:style>
          <a:lnRef idx="0"/>
          <a:fillRef idx="0"/>
          <a:effectRef idx="0"/>
          <a:fontRef idx="minor"/>
        </p:style>
        <p:txBody>
          <a:bodyPr lIns="0" rIns="0" tIns="0" bIns="0" anchor="t">
            <a:spAutoFit/>
          </a:bodyPr>
          <a:p>
            <a:pPr defTabSz="914400">
              <a:lnSpc>
                <a:spcPts val="5576"/>
              </a:lnSpc>
            </a:pPr>
            <a:r>
              <a:rPr b="1" lang="en-US" sz="3300" strike="noStrike" u="none">
                <a:solidFill>
                  <a:srgbClr val="b6eada"/>
                </a:solidFill>
                <a:uFillTx/>
                <a:latin typeface="Roboto Bold"/>
                <a:ea typeface="Roboto Bold"/>
              </a:rPr>
              <a:t>The initial prototype includes:</a:t>
            </a:r>
            <a:endParaRPr b="0" lang="en-US" sz="3300" strike="noStrike" u="none">
              <a:solidFill>
                <a:srgbClr val="000000"/>
              </a:solidFill>
              <a:uFillTx/>
              <a:latin typeface="DejaVu Sans"/>
            </a:endParaRPr>
          </a:p>
          <a:p>
            <a:pPr defTabSz="914400">
              <a:lnSpc>
                <a:spcPts val="5576"/>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Two Introductory games</a:t>
            </a:r>
            <a:endParaRPr b="0" lang="en-US" sz="3300" strike="noStrike" u="none">
              <a:solidFill>
                <a:srgbClr val="000000"/>
              </a:solidFill>
              <a:uFillTx/>
              <a:latin typeface="DejaVu Sans"/>
            </a:endParaRPr>
          </a:p>
          <a:p>
            <a:pPr defTabSz="914400">
              <a:lnSpc>
                <a:spcPts val="5576"/>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Interactive learning</a:t>
            </a:r>
            <a:endParaRPr b="0" lang="en-US" sz="3300" strike="noStrike" u="none">
              <a:solidFill>
                <a:srgbClr val="000000"/>
              </a:solidFill>
              <a:uFillTx/>
              <a:latin typeface="DejaVu Sans"/>
            </a:endParaRPr>
          </a:p>
          <a:p>
            <a:pPr defTabSz="914400">
              <a:lnSpc>
                <a:spcPts val="5576"/>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Main web-app registration, </a:t>
            </a:r>
            <a:endParaRPr b="0" lang="en-US" sz="3300" strike="noStrike" u="none">
              <a:solidFill>
                <a:srgbClr val="000000"/>
              </a:solidFill>
              <a:uFillTx/>
              <a:latin typeface="DejaVu Sans"/>
            </a:endParaRPr>
          </a:p>
          <a:p>
            <a:pPr defTabSz="914400">
              <a:lnSpc>
                <a:spcPts val="5576"/>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Parent &amp; Child Dashboard prototypes</a:t>
            </a:r>
            <a:endParaRPr b="0" lang="en-US" sz="3300" strike="noStrike" u="none">
              <a:solidFill>
                <a:srgbClr val="000000"/>
              </a:solidFill>
              <a:uFillTx/>
              <a:latin typeface="DejaVu Sans"/>
            </a:endParaRPr>
          </a:p>
          <a:p>
            <a:pPr defTabSz="914400">
              <a:lnSpc>
                <a:spcPts val="5576"/>
              </a:lnSpc>
            </a:pPr>
            <a:r>
              <a:rPr b="0" lang="en-US" sz="3300" strike="noStrike" u="none">
                <a:solidFill>
                  <a:srgbClr val="000000"/>
                </a:solidFill>
                <a:uFillTx/>
                <a:latin typeface="Roboto"/>
                <a:ea typeface="Roboto"/>
              </a:rPr>
              <a:t>• </a:t>
            </a:r>
            <a:r>
              <a:rPr b="0" lang="en-US" sz="3300" strike="noStrike" u="none">
                <a:solidFill>
                  <a:srgbClr val="000000"/>
                </a:solidFill>
                <a:uFillTx/>
                <a:latin typeface="Roboto"/>
                <a:ea typeface="Roboto"/>
              </a:rPr>
              <a:t>Simple Emoji association.</a:t>
            </a:r>
            <a:endParaRPr b="0" lang="en-US" sz="3300" strike="noStrike" u="none">
              <a:solidFill>
                <a:srgbClr val="000000"/>
              </a:solidFill>
              <a:uFillTx/>
              <a:latin typeface="DejaVu Sans"/>
            </a:endParaRPr>
          </a:p>
          <a:p>
            <a:pPr defTabSz="914400">
              <a:lnSpc>
                <a:spcPts val="5576"/>
              </a:lnSpc>
            </a:pPr>
            <a:endParaRPr b="0" lang="en-US" sz="1800" strike="noStrike" u="none">
              <a:solidFill>
                <a:srgbClr val="000000"/>
              </a:solidFill>
              <a:uFillTx/>
              <a:latin typeface="DejaVu Sans"/>
            </a:endParaRPr>
          </a:p>
        </p:txBody>
      </p:sp>
      <p:sp>
        <p:nvSpPr>
          <p:cNvPr id="160" name="Freeform 3"/>
          <p:cNvSpPr/>
          <p:nvPr/>
        </p:nvSpPr>
        <p:spPr>
          <a:xfrm rot="10800000">
            <a:off x="14569200" y="360"/>
            <a:ext cx="4131000" cy="4552200"/>
          </a:xfrm>
          <a:custGeom>
            <a:avLst/>
            <a:gdLst>
              <a:gd name="textAreaLeft" fmla="*/ 0 w 4131000"/>
              <a:gd name="textAreaRight" fmla="*/ 4131360 w 4131000"/>
              <a:gd name="textAreaTop" fmla="*/ 0 h 4552200"/>
              <a:gd name="textAreaBottom" fmla="*/ 4552560 h 4552200"/>
            </a:gdLst>
            <a:ahLst/>
            <a:rect l="textAreaLeft" t="textAreaTop" r="textAreaRight" b="textAreaBottom"/>
            <a:pathLst>
              <a:path w="4131452" h="4552565">
                <a:moveTo>
                  <a:pt x="0" y="0"/>
                </a:moveTo>
                <a:lnTo>
                  <a:pt x="4131453" y="0"/>
                </a:lnTo>
                <a:lnTo>
                  <a:pt x="4131453" y="4552565"/>
                </a:lnTo>
                <a:lnTo>
                  <a:pt x="0" y="4552565"/>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61" name="Freeform 4"/>
          <p:cNvSpPr/>
          <p:nvPr/>
        </p:nvSpPr>
        <p:spPr>
          <a:xfrm flipH="1" rot="10800000">
            <a:off x="-411840" y="360"/>
            <a:ext cx="4131000" cy="4552200"/>
          </a:xfrm>
          <a:custGeom>
            <a:avLst/>
            <a:gdLst>
              <a:gd name="textAreaLeft" fmla="*/ -360 w 4131000"/>
              <a:gd name="textAreaRight" fmla="*/ 4131000 w 4131000"/>
              <a:gd name="textAreaTop" fmla="*/ 0 h 4552200"/>
              <a:gd name="textAreaBottom" fmla="*/ 4552560 h 4552200"/>
            </a:gdLst>
            <a:ahLst/>
            <a:rect l="textAreaLeft" t="textAreaTop" r="textAreaRight" b="textAreaBottom"/>
            <a:pathLst>
              <a:path w="4131452" h="4552565">
                <a:moveTo>
                  <a:pt x="4131452" y="0"/>
                </a:moveTo>
                <a:lnTo>
                  <a:pt x="0" y="0"/>
                </a:lnTo>
                <a:lnTo>
                  <a:pt x="0" y="4552565"/>
                </a:lnTo>
                <a:lnTo>
                  <a:pt x="4131452" y="4552565"/>
                </a:lnTo>
                <a:lnTo>
                  <a:pt x="4131452"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62" name="Freeform 5"/>
          <p:cNvSpPr/>
          <p:nvPr/>
        </p:nvSpPr>
        <p:spPr>
          <a:xfrm>
            <a:off x="-2183760" y="9253800"/>
            <a:ext cx="5182200" cy="5182200"/>
          </a:xfrm>
          <a:custGeom>
            <a:avLst/>
            <a:gdLst>
              <a:gd name="textAreaLeft" fmla="*/ 0 w 5182200"/>
              <a:gd name="textAreaRight" fmla="*/ 5182560 w 5182200"/>
              <a:gd name="textAreaTop" fmla="*/ 0 h 5182200"/>
              <a:gd name="textAreaBottom" fmla="*/ 5182560 h 5182200"/>
            </a:gdLst>
            <a:ahLst/>
            <a:rect l="textAreaLeft" t="textAreaTop" r="textAreaRight" b="textAreaBottom"/>
            <a:pathLst>
              <a:path w="5182405" h="5182405">
                <a:moveTo>
                  <a:pt x="0" y="0"/>
                </a:moveTo>
                <a:lnTo>
                  <a:pt x="5182405" y="0"/>
                </a:lnTo>
                <a:lnTo>
                  <a:pt x="5182405" y="5182405"/>
                </a:lnTo>
                <a:lnTo>
                  <a:pt x="0" y="518240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63" name="Freeform 6"/>
          <p:cNvSpPr/>
          <p:nvPr/>
        </p:nvSpPr>
        <p:spPr>
          <a:xfrm flipH="1">
            <a:off x="15288480" y="9253800"/>
            <a:ext cx="5182200" cy="5182200"/>
          </a:xfrm>
          <a:custGeom>
            <a:avLst/>
            <a:gdLst>
              <a:gd name="textAreaLeft" fmla="*/ -360 w 5182200"/>
              <a:gd name="textAreaRight" fmla="*/ 5182200 w 5182200"/>
              <a:gd name="textAreaTop" fmla="*/ 0 h 5182200"/>
              <a:gd name="textAreaBottom" fmla="*/ 5182560 h 5182200"/>
            </a:gdLst>
            <a:ahLst/>
            <a:rect l="textAreaLeft" t="textAreaTop" r="textAreaRight" b="textAreaBottom"/>
            <a:pathLst>
              <a:path w="5182405" h="5182405">
                <a:moveTo>
                  <a:pt x="5182405" y="0"/>
                </a:moveTo>
                <a:lnTo>
                  <a:pt x="0" y="0"/>
                </a:lnTo>
                <a:lnTo>
                  <a:pt x="0" y="5182405"/>
                </a:lnTo>
                <a:lnTo>
                  <a:pt x="5182405" y="5182405"/>
                </a:lnTo>
                <a:lnTo>
                  <a:pt x="5182405"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64" name="Freeform 7"/>
          <p:cNvSpPr/>
          <p:nvPr/>
        </p:nvSpPr>
        <p:spPr>
          <a:xfrm>
            <a:off x="-984600" y="8202960"/>
            <a:ext cx="2245320" cy="2245320"/>
          </a:xfrm>
          <a:custGeom>
            <a:avLst/>
            <a:gdLst>
              <a:gd name="textAreaLeft" fmla="*/ 0 w 2245320"/>
              <a:gd name="textAreaRight" fmla="*/ 2245680 w 2245320"/>
              <a:gd name="textAreaTop" fmla="*/ 0 h 2245320"/>
              <a:gd name="textAreaBottom" fmla="*/ 2245680 h 2245320"/>
            </a:gdLst>
            <a:ahLst/>
            <a:rect l="textAreaLeft" t="textAreaTop" r="textAreaRight" b="textAreaBottom"/>
            <a:pathLst>
              <a:path w="2245530" h="2245530">
                <a:moveTo>
                  <a:pt x="0" y="0"/>
                </a:moveTo>
                <a:lnTo>
                  <a:pt x="2245530" y="0"/>
                </a:lnTo>
                <a:lnTo>
                  <a:pt x="2245530" y="2245530"/>
                </a:lnTo>
                <a:lnTo>
                  <a:pt x="0" y="2245530"/>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65" name="Freeform 8"/>
          <p:cNvSpPr/>
          <p:nvPr/>
        </p:nvSpPr>
        <p:spPr>
          <a:xfrm flipH="1">
            <a:off x="17026200" y="8202960"/>
            <a:ext cx="2245320" cy="2245320"/>
          </a:xfrm>
          <a:custGeom>
            <a:avLst/>
            <a:gdLst>
              <a:gd name="textAreaLeft" fmla="*/ -360 w 2245320"/>
              <a:gd name="textAreaRight" fmla="*/ 2245320 w 2245320"/>
              <a:gd name="textAreaTop" fmla="*/ 0 h 2245320"/>
              <a:gd name="textAreaBottom" fmla="*/ 2245680 h 2245320"/>
            </a:gdLst>
            <a:ahLst/>
            <a:rect l="textAreaLeft" t="textAreaTop" r="textAreaRight" b="textAreaBottom"/>
            <a:pathLst>
              <a:path w="2245530" h="2245530">
                <a:moveTo>
                  <a:pt x="2245530" y="0"/>
                </a:moveTo>
                <a:lnTo>
                  <a:pt x="0" y="0"/>
                </a:lnTo>
                <a:lnTo>
                  <a:pt x="0" y="2245530"/>
                </a:lnTo>
                <a:lnTo>
                  <a:pt x="2245530" y="2245530"/>
                </a:lnTo>
                <a:lnTo>
                  <a:pt x="224553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66" name="Freeform 9"/>
          <p:cNvSpPr/>
          <p:nvPr/>
        </p:nvSpPr>
        <p:spPr>
          <a:xfrm>
            <a:off x="2802240" y="953856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67" name="Freeform 10"/>
          <p:cNvSpPr/>
          <p:nvPr/>
        </p:nvSpPr>
        <p:spPr>
          <a:xfrm>
            <a:off x="3719880" y="97992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8"/>
                </a:lnTo>
                <a:lnTo>
                  <a:pt x="0" y="1296378"/>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68" name="TextBox 11"/>
          <p:cNvSpPr/>
          <p:nvPr/>
        </p:nvSpPr>
        <p:spPr>
          <a:xfrm>
            <a:off x="3719880" y="520920"/>
            <a:ext cx="10447200" cy="3413520"/>
          </a:xfrm>
          <a:prstGeom prst="rect">
            <a:avLst/>
          </a:prstGeom>
          <a:noFill/>
          <a:ln w="0">
            <a:noFill/>
          </a:ln>
        </p:spPr>
        <p:style>
          <a:lnRef idx="0"/>
          <a:fillRef idx="0"/>
          <a:effectRef idx="0"/>
          <a:fontRef idx="minor"/>
        </p:style>
        <p:txBody>
          <a:bodyPr lIns="0" rIns="0" tIns="0" bIns="0" anchor="t">
            <a:spAutoFit/>
          </a:bodyPr>
          <a:p>
            <a:pPr algn="ctr" defTabSz="914400">
              <a:lnSpc>
                <a:spcPts val="8960"/>
              </a:lnSpc>
            </a:pPr>
            <a:r>
              <a:rPr b="1" lang="en-US" sz="6400" strike="noStrike" u="none">
                <a:solidFill>
                  <a:srgbClr val="301e67"/>
                </a:solidFill>
                <a:uFillTx/>
                <a:latin typeface="Garet Bold"/>
                <a:ea typeface="Garet Bold"/>
              </a:rPr>
              <a:t>PHASE 2.3 – SYSTEM PROTOTYPE  </a:t>
            </a:r>
            <a:endParaRPr b="0" lang="en-US" sz="6400" strike="noStrike" u="none">
              <a:solidFill>
                <a:srgbClr val="000000"/>
              </a:solidFill>
              <a:uFillTx/>
              <a:latin typeface="DejaVu Sans"/>
            </a:endParaRPr>
          </a:p>
          <a:p>
            <a:pPr algn="ctr" defTabSz="914400">
              <a:lnSpc>
                <a:spcPts val="8960"/>
              </a:lnSpc>
            </a:pPr>
            <a:endParaRPr b="0" lang="en-US" sz="1800" strike="noStrike" u="none">
              <a:solidFill>
                <a:srgbClr val="000000"/>
              </a:solidFill>
              <a:uFillTx/>
              <a:latin typeface="DejaVu Sans"/>
            </a:endParaRPr>
          </a:p>
        </p:txBody>
      </p:sp>
      <p:sp>
        <p:nvSpPr>
          <p:cNvPr id="169" name="Freeform 12"/>
          <p:cNvSpPr/>
          <p:nvPr/>
        </p:nvSpPr>
        <p:spPr>
          <a:xfrm flipH="1">
            <a:off x="14189400" y="953856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70" name="Freeform 13"/>
          <p:cNvSpPr/>
          <p:nvPr/>
        </p:nvSpPr>
        <p:spPr>
          <a:xfrm flipH="1">
            <a:off x="13272480" y="130896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7" y="0"/>
                </a:moveTo>
                <a:lnTo>
                  <a:pt x="0" y="0"/>
                </a:lnTo>
                <a:lnTo>
                  <a:pt x="0" y="1296378"/>
                </a:lnTo>
                <a:lnTo>
                  <a:pt x="1296377" y="1296378"/>
                </a:lnTo>
                <a:lnTo>
                  <a:pt x="1296377" y="0"/>
                </a:lnTo>
                <a:close/>
              </a:path>
            </a:pathLst>
          </a:custGeom>
          <a:blipFill rotWithShape="0">
            <a:blip r:embed="rId19">
              <a:extLst>
                <a:ext uri="{96DAC541-7B7A-43D3-8B79-37D633B846F1}">
                  <asvg:svgBlip xmlns:asvg="http://schemas.microsoft.com/office/drawing/2016/SVG/main" r:embed="rId20"/>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Freeform 2"/>
          <p:cNvSpPr/>
          <p:nvPr/>
        </p:nvSpPr>
        <p:spPr>
          <a:xfrm>
            <a:off x="-1649160" y="-2843280"/>
            <a:ext cx="5355360" cy="5355360"/>
          </a:xfrm>
          <a:custGeom>
            <a:avLst/>
            <a:gdLst>
              <a:gd name="textAreaLeft" fmla="*/ 0 w 5355360"/>
              <a:gd name="textAreaRight" fmla="*/ 5355720 w 5355360"/>
              <a:gd name="textAreaTop" fmla="*/ 0 h 5355360"/>
              <a:gd name="textAreaBottom" fmla="*/ 5355720 h 5355360"/>
            </a:gdLst>
            <a:ahLst/>
            <a:rect l="textAreaLeft" t="textAreaTop" r="textAreaRight" b="textAreaBottom"/>
            <a:pathLst>
              <a:path w="5355604" h="5355604">
                <a:moveTo>
                  <a:pt x="0" y="0"/>
                </a:moveTo>
                <a:lnTo>
                  <a:pt x="5355604" y="0"/>
                </a:lnTo>
                <a:lnTo>
                  <a:pt x="5355604" y="5355604"/>
                </a:lnTo>
                <a:lnTo>
                  <a:pt x="0" y="5355604"/>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72" name="Freeform 3"/>
          <p:cNvSpPr/>
          <p:nvPr/>
        </p:nvSpPr>
        <p:spPr>
          <a:xfrm>
            <a:off x="2187000" y="-607680"/>
            <a:ext cx="2245320" cy="2245320"/>
          </a:xfrm>
          <a:custGeom>
            <a:avLst/>
            <a:gdLst>
              <a:gd name="textAreaLeft" fmla="*/ 0 w 2245320"/>
              <a:gd name="textAreaRight" fmla="*/ 2245680 w 2245320"/>
              <a:gd name="textAreaTop" fmla="*/ 0 h 2245320"/>
              <a:gd name="textAreaBottom" fmla="*/ 2245680 h 2245320"/>
            </a:gdLst>
            <a:ahLst/>
            <a:rect l="textAreaLeft" t="textAreaTop" r="textAreaRight" b="textAreaBottom"/>
            <a:pathLst>
              <a:path w="2245530" h="2245530">
                <a:moveTo>
                  <a:pt x="0" y="0"/>
                </a:moveTo>
                <a:lnTo>
                  <a:pt x="2245530" y="0"/>
                </a:lnTo>
                <a:lnTo>
                  <a:pt x="2245530" y="2245530"/>
                </a:lnTo>
                <a:lnTo>
                  <a:pt x="0" y="2245530"/>
                </a:lnTo>
                <a:lnTo>
                  <a:pt x="0" y="0"/>
                </a:lnTo>
                <a:close/>
              </a:path>
            </a:pathLst>
          </a:custGeom>
          <a:blipFill rotWithShape="0">
            <a:blip r:embed="rId3">
              <a:extLst>
                <a:ext uri="{96DAC541-7B7A-43D3-8B79-37D633B846F1}">
                  <asvg:svgBlip xmlns:asvg="http://schemas.microsoft.com/office/drawing/2016/SVG/main" r:embed="rId4"/>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73" name="Freeform 4"/>
          <p:cNvSpPr/>
          <p:nvPr/>
        </p:nvSpPr>
        <p:spPr>
          <a:xfrm>
            <a:off x="-1783800" y="2358720"/>
            <a:ext cx="7194600" cy="7927920"/>
          </a:xfrm>
          <a:custGeom>
            <a:avLst/>
            <a:gdLst>
              <a:gd name="textAreaLeft" fmla="*/ 0 w 7194600"/>
              <a:gd name="textAreaRight" fmla="*/ 7194960 w 7194600"/>
              <a:gd name="textAreaTop" fmla="*/ 0 h 7927920"/>
              <a:gd name="textAreaBottom" fmla="*/ 7928280 h 7927920"/>
            </a:gdLst>
            <a:ahLst/>
            <a:rect l="textAreaLeft" t="textAreaTop" r="textAreaRight" b="textAreaBottom"/>
            <a:pathLst>
              <a:path w="7194822" h="7928178">
                <a:moveTo>
                  <a:pt x="0" y="0"/>
                </a:moveTo>
                <a:lnTo>
                  <a:pt x="7194822" y="0"/>
                </a:lnTo>
                <a:lnTo>
                  <a:pt x="7194822" y="7928178"/>
                </a:lnTo>
                <a:lnTo>
                  <a:pt x="0" y="7928178"/>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grpSp>
        <p:nvGrpSpPr>
          <p:cNvPr id="174" name="Group 5"/>
          <p:cNvGrpSpPr/>
          <p:nvPr/>
        </p:nvGrpSpPr>
        <p:grpSpPr>
          <a:xfrm>
            <a:off x="588240" y="2259720"/>
            <a:ext cx="5767200" cy="5767200"/>
            <a:chOff x="588240" y="2259720"/>
            <a:chExt cx="5767200" cy="5767200"/>
          </a:xfrm>
        </p:grpSpPr>
        <p:sp>
          <p:nvSpPr>
            <p:cNvPr id="175" name="Freeform 6"/>
            <p:cNvSpPr/>
            <p:nvPr/>
          </p:nvSpPr>
          <p:spPr>
            <a:xfrm>
              <a:off x="588240" y="2259720"/>
              <a:ext cx="5767200" cy="5767200"/>
            </a:xfrm>
            <a:custGeom>
              <a:avLst/>
              <a:gdLst>
                <a:gd name="textAreaLeft" fmla="*/ 0 w 5767200"/>
                <a:gd name="textAreaRight" fmla="*/ 5767560 w 5767200"/>
                <a:gd name="textAreaTop" fmla="*/ 0 h 5767200"/>
                <a:gd name="textAreaBottom" fmla="*/ 5767560 h 57672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7"/>
              <a:srcRect/>
              <a:stretch/>
            </a:blipFill>
            <a:ln cap="sq" w="228600">
              <a:solidFill>
                <a:srgbClr val="301e67"/>
              </a:solidFill>
              <a:miter/>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grpSp>
      <p:sp>
        <p:nvSpPr>
          <p:cNvPr id="176" name="Freeform 7"/>
          <p:cNvSpPr/>
          <p:nvPr/>
        </p:nvSpPr>
        <p:spPr>
          <a:xfrm>
            <a:off x="6059160" y="673200"/>
            <a:ext cx="1360800" cy="719280"/>
          </a:xfrm>
          <a:custGeom>
            <a:avLst/>
            <a:gdLst>
              <a:gd name="textAreaLeft" fmla="*/ 0 w 1360800"/>
              <a:gd name="textAreaRight" fmla="*/ 1361160 w 1360800"/>
              <a:gd name="textAreaTop" fmla="*/ 0 h 719280"/>
              <a:gd name="textAreaBottom" fmla="*/ 719640 h 719280"/>
            </a:gdLst>
            <a:ahLst/>
            <a:rect l="textAreaLeft" t="textAreaTop" r="textAreaRight" b="textAreaBottom"/>
            <a:pathLst>
              <a:path w="1361294" h="719784">
                <a:moveTo>
                  <a:pt x="0" y="0"/>
                </a:moveTo>
                <a:lnTo>
                  <a:pt x="1361294" y="0"/>
                </a:lnTo>
                <a:lnTo>
                  <a:pt x="1361294" y="719785"/>
                </a:lnTo>
                <a:lnTo>
                  <a:pt x="0" y="719785"/>
                </a:lnTo>
                <a:lnTo>
                  <a:pt x="0" y="0"/>
                </a:lnTo>
                <a:close/>
              </a:path>
            </a:pathLst>
          </a:custGeom>
          <a:blipFill rotWithShape="0">
            <a:blip r:embed="rId8">
              <a:extLst>
                <a:ext uri="{96DAC541-7B7A-43D3-8B79-37D633B846F1}">
                  <asvg:svgBlip xmlns:asvg="http://schemas.microsoft.com/office/drawing/2016/SVG/main" r:embed="rId9"/>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77" name="Freeform 8"/>
          <p:cNvSpPr/>
          <p:nvPr/>
        </p:nvSpPr>
        <p:spPr>
          <a:xfrm>
            <a:off x="5888160" y="8898480"/>
            <a:ext cx="1360800" cy="719280"/>
          </a:xfrm>
          <a:custGeom>
            <a:avLst/>
            <a:gdLst>
              <a:gd name="textAreaLeft" fmla="*/ 0 w 1360800"/>
              <a:gd name="textAreaRight" fmla="*/ 1361160 w 1360800"/>
              <a:gd name="textAreaTop" fmla="*/ 0 h 719280"/>
              <a:gd name="textAreaBottom" fmla="*/ 719640 h 719280"/>
            </a:gdLst>
            <a:ahLst/>
            <a:rect l="textAreaLeft" t="textAreaTop" r="textAreaRight" b="textAreaBottom"/>
            <a:pathLst>
              <a:path w="1361294" h="719784">
                <a:moveTo>
                  <a:pt x="0" y="0"/>
                </a:moveTo>
                <a:lnTo>
                  <a:pt x="1361295" y="0"/>
                </a:lnTo>
                <a:lnTo>
                  <a:pt x="1361295" y="719784"/>
                </a:lnTo>
                <a:lnTo>
                  <a:pt x="0" y="719784"/>
                </a:lnTo>
                <a:lnTo>
                  <a:pt x="0" y="0"/>
                </a:lnTo>
                <a:close/>
              </a:path>
            </a:pathLst>
          </a:custGeom>
          <a:blipFill rotWithShape="0">
            <a:blip r:embed="rId10">
              <a:extLst>
                <a:ext uri="{96DAC541-7B7A-43D3-8B79-37D633B846F1}">
                  <asvg:svgBlip xmlns:asvg="http://schemas.microsoft.com/office/drawing/2016/SVG/main" r:embed="rId11"/>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78" name="TextBox 9"/>
          <p:cNvSpPr/>
          <p:nvPr/>
        </p:nvSpPr>
        <p:spPr>
          <a:xfrm>
            <a:off x="7646040" y="3229920"/>
            <a:ext cx="9232920" cy="3992400"/>
          </a:xfrm>
          <a:prstGeom prst="rect">
            <a:avLst/>
          </a:prstGeom>
          <a:noFill/>
          <a:ln w="0">
            <a:noFill/>
          </a:ln>
        </p:spPr>
        <p:style>
          <a:lnRef idx="0"/>
          <a:fillRef idx="0"/>
          <a:effectRef idx="0"/>
          <a:fontRef idx="minor"/>
        </p:style>
        <p:txBody>
          <a:bodyPr lIns="0" rIns="0" tIns="0" bIns="0" anchor="t">
            <a:spAutoFit/>
          </a:bodyPr>
          <a:p>
            <a:pPr defTabSz="914400">
              <a:lnSpc>
                <a:spcPts val="10480"/>
              </a:lnSpc>
            </a:pPr>
            <a:r>
              <a:rPr b="1" lang="en-US" sz="7490" strike="noStrike" u="none">
                <a:solidFill>
                  <a:srgbClr val="301e67"/>
                </a:solidFill>
                <a:uFillTx/>
                <a:latin typeface="Garet Bold"/>
                <a:ea typeface="Garet Bold"/>
              </a:rPr>
              <a:t>PROTOYPE DEMONSTRATION</a:t>
            </a:r>
            <a:endParaRPr b="0" lang="en-US" sz="7490" strike="noStrike" u="none">
              <a:solidFill>
                <a:srgbClr val="000000"/>
              </a:solidFill>
              <a:uFillTx/>
              <a:latin typeface="DejaVu Sans"/>
            </a:endParaRPr>
          </a:p>
        </p:txBody>
      </p:sp>
      <p:sp>
        <p:nvSpPr>
          <p:cNvPr id="179" name="Freeform 10"/>
          <p:cNvSpPr/>
          <p:nvPr/>
        </p:nvSpPr>
        <p:spPr>
          <a:xfrm>
            <a:off x="899640" y="1910160"/>
            <a:ext cx="1296000" cy="1296000"/>
          </a:xfrm>
          <a:custGeom>
            <a:avLst/>
            <a:gdLst>
              <a:gd name="textAreaLeft" fmla="*/ 0 w 1296000"/>
              <a:gd name="textAreaRight" fmla="*/ 1296360 w 1296000"/>
              <a:gd name="textAreaTop" fmla="*/ 0 h 1296000"/>
              <a:gd name="textAreaBottom" fmla="*/ 1296360 h 1296000"/>
            </a:gdLst>
            <a:ahLst/>
            <a:rect l="textAreaLeft" t="textAreaTop" r="textAreaRight" b="textAreaBottom"/>
            <a:pathLst>
              <a:path w="1296378" h="1296378">
                <a:moveTo>
                  <a:pt x="0" y="0"/>
                </a:moveTo>
                <a:lnTo>
                  <a:pt x="1296378" y="0"/>
                </a:lnTo>
                <a:lnTo>
                  <a:pt x="1296378" y="1296377"/>
                </a:lnTo>
                <a:lnTo>
                  <a:pt x="0" y="1296377"/>
                </a:lnTo>
                <a:lnTo>
                  <a:pt x="0" y="0"/>
                </a:lnTo>
                <a:close/>
              </a:path>
            </a:pathLst>
          </a:custGeom>
          <a:blipFill rotWithShape="0">
            <a:blip r:embed="rId12">
              <a:extLst>
                <a:ext uri="{96DAC541-7B7A-43D3-8B79-37D633B846F1}">
                  <asvg:svgBlip xmlns:asvg="http://schemas.microsoft.com/office/drawing/2016/SVG/main" r:embed="rId13"/>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80" name="Freeform 11"/>
          <p:cNvSpPr/>
          <p:nvPr/>
        </p:nvSpPr>
        <p:spPr>
          <a:xfrm flipH="1">
            <a:off x="4762800" y="648576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14">
              <a:extLst>
                <a:ext uri="{96DAC541-7B7A-43D3-8B79-37D633B846F1}">
                  <asvg:svgBlip xmlns:asvg="http://schemas.microsoft.com/office/drawing/2016/SVG/main" r:embed="rId15"/>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
        <p:nvSpPr>
          <p:cNvPr id="181" name="Freeform 12"/>
          <p:cNvSpPr/>
          <p:nvPr/>
        </p:nvSpPr>
        <p:spPr>
          <a:xfrm flipH="1">
            <a:off x="2410200" y="8646480"/>
            <a:ext cx="1296000" cy="1296000"/>
          </a:xfrm>
          <a:custGeom>
            <a:avLst/>
            <a:gdLst>
              <a:gd name="textAreaLeft" fmla="*/ 360 w 1296000"/>
              <a:gd name="textAreaRight" fmla="*/ 1296720 w 1296000"/>
              <a:gd name="textAreaTop" fmla="*/ 0 h 1296000"/>
              <a:gd name="textAreaBottom" fmla="*/ 1296360 h 1296000"/>
            </a:gdLst>
            <a:ahLst/>
            <a:rect l="textAreaLeft" t="textAreaTop" r="textAreaRight" b="textAreaBottom"/>
            <a:pathLst>
              <a:path w="1296378" h="1296378">
                <a:moveTo>
                  <a:pt x="1296378" y="0"/>
                </a:moveTo>
                <a:lnTo>
                  <a:pt x="0" y="0"/>
                </a:lnTo>
                <a:lnTo>
                  <a:pt x="0" y="1296378"/>
                </a:lnTo>
                <a:lnTo>
                  <a:pt x="1296378" y="1296378"/>
                </a:lnTo>
                <a:lnTo>
                  <a:pt x="1296378" y="0"/>
                </a:lnTo>
                <a:close/>
              </a:path>
            </a:pathLst>
          </a:custGeom>
          <a:blipFill rotWithShape="0">
            <a:blip r:embed="rId16">
              <a:extLst>
                <a:ext uri="{96DAC541-7B7A-43D3-8B79-37D633B846F1}">
                  <asvg:svgBlip xmlns:asvg="http://schemas.microsoft.com/office/drawing/2016/SVG/main" r:embed="rId17"/>
                </a:ext>
              </a:extLst>
            </a:blip>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LibreOffice/24.8.7.2$Linux_X86_64 LibreOffice_project/f4f281f562fb585d46b0af5755dfe1eb6adc047f</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DAGnCapfoyg</dc:identifier>
  <dc:language>en-US</dc:language>
  <cp:lastModifiedBy/>
  <dcterms:modified xsi:type="dcterms:W3CDTF">2025-05-15T11:47:14Z</dcterms:modified>
  <cp:revision>2</cp:revision>
  <dc:subject/>
  <dc:title>Group Project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